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4"/>
  </p:notesMasterIdLst>
  <p:handoutMasterIdLst>
    <p:handoutMasterId r:id="rId35"/>
  </p:handoutMasterIdLst>
  <p:sldIdLst>
    <p:sldId id="256" r:id="rId5"/>
    <p:sldId id="327" r:id="rId6"/>
    <p:sldId id="332" r:id="rId7"/>
    <p:sldId id="330" r:id="rId8"/>
    <p:sldId id="350" r:id="rId9"/>
    <p:sldId id="368" r:id="rId10"/>
    <p:sldId id="351" r:id="rId11"/>
    <p:sldId id="353" r:id="rId12"/>
    <p:sldId id="356" r:id="rId13"/>
    <p:sldId id="359" r:id="rId14"/>
    <p:sldId id="333" r:id="rId15"/>
    <p:sldId id="331" r:id="rId16"/>
    <p:sldId id="334" r:id="rId17"/>
    <p:sldId id="335" r:id="rId18"/>
    <p:sldId id="336" r:id="rId19"/>
    <p:sldId id="338" r:id="rId20"/>
    <p:sldId id="339" r:id="rId21"/>
    <p:sldId id="340" r:id="rId22"/>
    <p:sldId id="341" r:id="rId23"/>
    <p:sldId id="367" r:id="rId24"/>
    <p:sldId id="363" r:id="rId25"/>
    <p:sldId id="360" r:id="rId26"/>
    <p:sldId id="362" r:id="rId27"/>
    <p:sldId id="361" r:id="rId28"/>
    <p:sldId id="369" r:id="rId29"/>
    <p:sldId id="370" r:id="rId30"/>
    <p:sldId id="372" r:id="rId31"/>
    <p:sldId id="371" r:id="rId32"/>
    <p:sldId id="37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orient="horz" pos="1776" userDrawn="1">
          <p15:clr>
            <a:srgbClr val="A4A3A4"/>
          </p15:clr>
        </p15:guide>
        <p15:guide id="4" orient="horz" pos="3240" userDrawn="1">
          <p15:clr>
            <a:srgbClr val="A4A3A4"/>
          </p15:clr>
        </p15:guide>
        <p15:guide id="5" pos="3840">
          <p15:clr>
            <a:srgbClr val="A4A3A4"/>
          </p15:clr>
        </p15:guide>
        <p15:guide id="6" pos="5664" userDrawn="1">
          <p15:clr>
            <a:srgbClr val="A4A3A4"/>
          </p15:clr>
        </p15:guide>
        <p15:guide id="7" pos="1536" userDrawn="1">
          <p15:clr>
            <a:srgbClr val="A4A3A4"/>
          </p15:clr>
        </p15:guide>
        <p15:guide id="8" orient="horz" pos="72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9"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F6734"/>
    <a:srgbClr val="373921"/>
    <a:srgbClr val="BF8641"/>
    <a:srgbClr val="D98D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98" autoAdjust="0"/>
    <p:restoredTop sz="94660"/>
  </p:normalViewPr>
  <p:slideViewPr>
    <p:cSldViewPr snapToGrid="0">
      <p:cViewPr varScale="1">
        <p:scale>
          <a:sx n="91" d="100"/>
          <a:sy n="91" d="100"/>
        </p:scale>
        <p:origin x="566" y="77"/>
      </p:cViewPr>
      <p:guideLst>
        <p:guide orient="horz" pos="1080"/>
        <p:guide orient="horz" pos="1776"/>
        <p:guide orient="horz" pos="3240"/>
        <p:guide pos="3840"/>
        <p:guide pos="5664"/>
        <p:guide pos="1536"/>
        <p:guide orient="horz" pos="720"/>
      </p:guideLst>
    </p:cSldViewPr>
  </p:slideViewPr>
  <p:notesTextViewPr>
    <p:cViewPr>
      <p:scale>
        <a:sx n="1" d="1"/>
        <a:sy n="1" d="1"/>
      </p:scale>
      <p:origin x="0" y="0"/>
    </p:cViewPr>
  </p:notesTextViewPr>
  <p:sorterViewPr>
    <p:cViewPr>
      <p:scale>
        <a:sx n="1" d="1"/>
        <a:sy n="1" d="1"/>
      </p:scale>
      <p:origin x="0" y="-609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BDD37D-224E-4A2E-8417-8C17D4A5C8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EB1C7EA-584A-4063-BBF8-F1D2973497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E17B7C-60D9-405F-8753-390BD5F55D7A}" type="datetimeFigureOut">
              <a:rPr lang="en-US" smtClean="0"/>
              <a:t>11/30/2022</a:t>
            </a:fld>
            <a:endParaRPr lang="en-US" dirty="0"/>
          </a:p>
        </p:txBody>
      </p:sp>
      <p:sp>
        <p:nvSpPr>
          <p:cNvPr id="4" name="Footer Placeholder 3">
            <a:extLst>
              <a:ext uri="{FF2B5EF4-FFF2-40B4-BE49-F238E27FC236}">
                <a16:creationId xmlns:a16="http://schemas.microsoft.com/office/drawing/2014/main" id="{E22F4596-F6B6-4D9D-B156-71CCDAE4E8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E234F26-69E4-4D77-8646-C93DD1E0AC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68A390-5D0E-4E62-98EC-976C3766C450}" type="slidenum">
              <a:rPr lang="en-US" smtClean="0"/>
              <a:t>‹#›</a:t>
            </a:fld>
            <a:endParaRPr lang="en-US" dirty="0"/>
          </a:p>
        </p:txBody>
      </p:sp>
    </p:spTree>
    <p:extLst>
      <p:ext uri="{BB962C8B-B14F-4D97-AF65-F5344CB8AC3E}">
        <p14:creationId xmlns:p14="http://schemas.microsoft.com/office/powerpoint/2010/main" val="23422745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B3ADA9-1F11-4760-8ADD-071EFA0A529A}" type="datetimeFigureOut">
              <a:rPr lang="en-US" smtClean="0"/>
              <a:t>11/30/2022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784F3-2271-4F8D-A0BC-8F40E6849FE5}" type="slidenum">
              <a:rPr lang="en-US" smtClean="0"/>
              <a:t>‹#›</a:t>
            </a:fld>
            <a:endParaRPr lang="en-US" dirty="0"/>
          </a:p>
        </p:txBody>
      </p:sp>
    </p:spTree>
    <p:extLst>
      <p:ext uri="{BB962C8B-B14F-4D97-AF65-F5344CB8AC3E}">
        <p14:creationId xmlns:p14="http://schemas.microsoft.com/office/powerpoint/2010/main" val="134124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BDD9099-6901-40BC-B1DA-AD6ADD5C6099}"/>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userDrawn="1">
            <p:ph type="ctrTitle"/>
          </p:nvPr>
        </p:nvSpPr>
        <p:spPr>
          <a:xfrm>
            <a:off x="458724" y="4524231"/>
            <a:ext cx="11274552" cy="1162499"/>
          </a:xfrm>
          <a:solidFill>
            <a:schemeClr val="tx1">
              <a:alpha val="10000"/>
            </a:schemeClr>
          </a:solidFill>
          <a:ln w="38100">
            <a:solidFill>
              <a:schemeClr val="tx2"/>
            </a:solidFill>
          </a:ln>
        </p:spPr>
        <p:txBody>
          <a:bodyPr lIns="274320" anchor="ctr">
            <a:normAutofit/>
          </a:bodyPr>
          <a:lstStyle>
            <a:lvl1pPr algn="l">
              <a:lnSpc>
                <a:spcPct val="108000"/>
              </a:lnSpc>
              <a:defRPr sz="4400" spc="100" baseline="0">
                <a:solidFill>
                  <a:schemeClr val="accent5">
                    <a:lumMod val="20000"/>
                    <a:lumOff val="80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userDrawn="1">
            <p:ph type="subTitle" idx="1" hasCustomPrompt="1"/>
          </p:nvPr>
        </p:nvSpPr>
        <p:spPr>
          <a:xfrm>
            <a:off x="458723" y="5686727"/>
            <a:ext cx="5637271" cy="692639"/>
          </a:xfrm>
          <a:solidFill>
            <a:schemeClr val="tx1">
              <a:alpha val="10000"/>
            </a:schemeClr>
          </a:solidFill>
          <a:ln w="38100">
            <a:solidFill>
              <a:schemeClr val="tx2"/>
            </a:solidFill>
          </a:ln>
        </p:spPr>
        <p:txBody>
          <a:bodyPr lIns="274320" anchor="ctr">
            <a:normAutofit/>
          </a:bodyPr>
          <a:lstStyle>
            <a:lvl1pPr marL="0" indent="0" algn="l">
              <a:lnSpc>
                <a:spcPct val="108000"/>
              </a:lnSpc>
              <a:spcBef>
                <a:spcPts val="0"/>
              </a:spcBef>
              <a:buNone/>
              <a:defRPr sz="1800" cap="all" spc="100" baseline="0">
                <a:solidFill>
                  <a:schemeClr val="accent5">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p>
        </p:txBody>
      </p:sp>
      <p:sp>
        <p:nvSpPr>
          <p:cNvPr id="9" name="Text Placeholder 8">
            <a:extLst>
              <a:ext uri="{FF2B5EF4-FFF2-40B4-BE49-F238E27FC236}">
                <a16:creationId xmlns:a16="http://schemas.microsoft.com/office/drawing/2014/main" id="{AEC85266-52B0-409F-8CE4-E444E424D5E1}"/>
              </a:ext>
            </a:extLst>
          </p:cNvPr>
          <p:cNvSpPr>
            <a:spLocks noGrp="1"/>
          </p:cNvSpPr>
          <p:nvPr userDrawn="1">
            <p:ph type="body" sz="quarter" idx="13" hasCustomPrompt="1"/>
          </p:nvPr>
        </p:nvSpPr>
        <p:spPr>
          <a:xfrm>
            <a:off x="6095993" y="5686727"/>
            <a:ext cx="5637269" cy="692638"/>
          </a:xfrm>
          <a:solidFill>
            <a:schemeClr val="tx1">
              <a:alpha val="10000"/>
            </a:schemeClr>
          </a:solidFill>
          <a:ln w="38100">
            <a:solidFill>
              <a:schemeClr val="tx2"/>
            </a:solidFill>
          </a:ln>
        </p:spPr>
        <p:txBody>
          <a:bodyPr lIns="274320" anchor="ctr">
            <a:normAutofit/>
          </a:bodyPr>
          <a:lstStyle>
            <a:lvl1pPr marL="0" indent="0" algn="l">
              <a:lnSpc>
                <a:spcPct val="108000"/>
              </a:lnSpc>
              <a:spcBef>
                <a:spcPts val="0"/>
              </a:spcBef>
              <a:buNone/>
              <a:defRPr sz="1800" cap="all" spc="100" baseline="0">
                <a:solidFill>
                  <a:schemeClr val="accent5">
                    <a:lumMod val="20000"/>
                    <a:lumOff val="80000"/>
                  </a:schemeClr>
                </a:solidFill>
              </a:defRPr>
            </a:lvl1pPr>
          </a:lstStyle>
          <a:p>
            <a:pPr lvl="0"/>
            <a:r>
              <a:rPr lang="en-US" dirty="0"/>
              <a:t>DATE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8610CAC7-0287-4791-AA90-6C130B8730D8}"/>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6638544" y="960120"/>
            <a:ext cx="4700016" cy="1325563"/>
          </a:xfrm>
        </p:spPr>
        <p:txBody>
          <a:bodyPr/>
          <a:lstStyle>
            <a:lvl1pPr algn="ctr">
              <a:defRPr>
                <a:solidFill>
                  <a:schemeClr val="accent3">
                    <a:lumMod val="25000"/>
                  </a:schemeClr>
                </a:solidFill>
              </a:defRPr>
            </a:lvl1pPr>
          </a:lstStyle>
          <a:p>
            <a:r>
              <a:rPr lang="en-US" dirty="0"/>
              <a:t>Click to edit title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6931152" y="2715768"/>
            <a:ext cx="4114800" cy="1188720"/>
          </a:xfrm>
        </p:spPr>
        <p:txBody>
          <a:bodyPr anchor="t">
            <a:normAutofit/>
          </a:bodyPr>
          <a:lstStyle>
            <a:lvl1pPr marL="0" indent="0" algn="ctr">
              <a:lnSpc>
                <a:spcPts val="2100"/>
              </a:lnSpc>
              <a:buNone/>
              <a:defRPr sz="1400" b="0">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931152" y="4663440"/>
            <a:ext cx="4114800" cy="1005840"/>
          </a:xfrm>
        </p:spPr>
        <p:txBody>
          <a:bodyPr anchor="t">
            <a:normAutofit/>
          </a:bodyPr>
          <a:lstStyle>
            <a:lvl1pPr marL="0" indent="0" algn="ctr">
              <a:lnSpc>
                <a:spcPts val="2100"/>
              </a:lnSpc>
              <a:buNone/>
              <a:defRPr sz="1400" b="0">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30535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838200" y="749808"/>
            <a:ext cx="10515600" cy="914400"/>
          </a:xfrm>
        </p:spPr>
        <p:txBody>
          <a:bodyPr/>
          <a:lstStyle>
            <a:lvl1pPr algn="ctr">
              <a:defRPr>
                <a:solidFill>
                  <a:schemeClr val="accent3">
                    <a:lumMod val="25000"/>
                  </a:schemeClr>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accent3">
                    <a:lumMod val="25000"/>
                  </a:schemeClr>
                </a:solidFill>
              </a:defRPr>
            </a:lvl1pPr>
          </a:lstStyle>
          <a:p>
            <a:r>
              <a:rPr lang="en-ZA" dirty="0"/>
              <a:t>Conference presentation</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accent3">
                    <a:lumMod val="25000"/>
                  </a:schemeClr>
                </a:solidFill>
              </a:defRPr>
            </a:lvl1pPr>
          </a:lstStyle>
          <a:p>
            <a:fld id="{19B51A1E-902D-48AF-9020-955120F399B6}" type="slidenum">
              <a:rPr lang="en-ZA" smtClean="0"/>
              <a:pPr/>
              <a:t>‹#›</a:t>
            </a:fld>
            <a:endParaRPr lang="en-ZA" dirty="0"/>
          </a:p>
        </p:txBody>
      </p:sp>
      <p:sp>
        <p:nvSpPr>
          <p:cNvPr id="35" name="Text Placeholder 10">
            <a:extLst>
              <a:ext uri="{FF2B5EF4-FFF2-40B4-BE49-F238E27FC236}">
                <a16:creationId xmlns:a16="http://schemas.microsoft.com/office/drawing/2014/main" id="{301DA176-9193-4B04-B599-C94E317913E0}"/>
              </a:ext>
            </a:extLst>
          </p:cNvPr>
          <p:cNvSpPr>
            <a:spLocks noGrp="1"/>
          </p:cNvSpPr>
          <p:nvPr>
            <p:ph type="body" sz="quarter" idx="33" hasCustomPrompt="1"/>
          </p:nvPr>
        </p:nvSpPr>
        <p:spPr>
          <a:xfrm>
            <a:off x="758952" y="3127677"/>
            <a:ext cx="1051560" cy="457200"/>
          </a:xfrm>
        </p:spPr>
        <p:txBody>
          <a:bodyPr anchor="ctr"/>
          <a:lstStyle>
            <a:lvl1pPr marL="0" indent="0" algn="ctr">
              <a:buNone/>
              <a:defRPr sz="1400" b="1" spc="300" baseline="0">
                <a:solidFill>
                  <a:schemeClr val="accent3">
                    <a:lumMod val="25000"/>
                  </a:schemeClr>
                </a:solidFill>
                <a:latin typeface="+mj-lt"/>
              </a:defRPr>
            </a:lvl1pPr>
          </a:lstStyle>
          <a:p>
            <a:pPr lvl="0"/>
            <a:r>
              <a:rPr lang="en-US" dirty="0"/>
              <a:t>Year</a:t>
            </a:r>
            <a:endParaRPr lang="en-ZA" dirty="0"/>
          </a:p>
        </p:txBody>
      </p:sp>
      <p:sp>
        <p:nvSpPr>
          <p:cNvPr id="36" name="Text Placeholder 10">
            <a:extLst>
              <a:ext uri="{FF2B5EF4-FFF2-40B4-BE49-F238E27FC236}">
                <a16:creationId xmlns:a16="http://schemas.microsoft.com/office/drawing/2014/main" id="{D950A6C4-345F-4857-A613-BA3B56096B8F}"/>
              </a:ext>
            </a:extLst>
          </p:cNvPr>
          <p:cNvSpPr>
            <a:spLocks noGrp="1"/>
          </p:cNvSpPr>
          <p:nvPr>
            <p:ph type="body" sz="quarter" idx="34" hasCustomPrompt="1"/>
          </p:nvPr>
        </p:nvSpPr>
        <p:spPr>
          <a:xfrm>
            <a:off x="196596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38" name="Text Placeholder 10">
            <a:extLst>
              <a:ext uri="{FF2B5EF4-FFF2-40B4-BE49-F238E27FC236}">
                <a16:creationId xmlns:a16="http://schemas.microsoft.com/office/drawing/2014/main" id="{DD4ADE2E-411A-4FE3-BE95-DAF1FDCBC555}"/>
              </a:ext>
            </a:extLst>
          </p:cNvPr>
          <p:cNvSpPr>
            <a:spLocks noGrp="1"/>
          </p:cNvSpPr>
          <p:nvPr>
            <p:ph type="body" sz="quarter" idx="35" hasCustomPrompt="1"/>
          </p:nvPr>
        </p:nvSpPr>
        <p:spPr>
          <a:xfrm>
            <a:off x="275388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39" name="Text Placeholder 10">
            <a:extLst>
              <a:ext uri="{FF2B5EF4-FFF2-40B4-BE49-F238E27FC236}">
                <a16:creationId xmlns:a16="http://schemas.microsoft.com/office/drawing/2014/main" id="{47FAF332-F615-4C47-95EA-CE17DFEE62A7}"/>
              </a:ext>
            </a:extLst>
          </p:cNvPr>
          <p:cNvSpPr>
            <a:spLocks noGrp="1"/>
          </p:cNvSpPr>
          <p:nvPr>
            <p:ph type="body" sz="quarter" idx="36" hasCustomPrompt="1"/>
          </p:nvPr>
        </p:nvSpPr>
        <p:spPr>
          <a:xfrm>
            <a:off x="354180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4AE2424F-E961-4201-91A6-3AAB4B81F204}"/>
              </a:ext>
            </a:extLst>
          </p:cNvPr>
          <p:cNvSpPr>
            <a:spLocks noGrp="1"/>
          </p:cNvSpPr>
          <p:nvPr>
            <p:ph type="body" sz="quarter" idx="37" hasCustomPrompt="1"/>
          </p:nvPr>
        </p:nvSpPr>
        <p:spPr>
          <a:xfrm>
            <a:off x="432972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376057B0-36CD-44FC-A0B9-2DD64FB47DD7}"/>
              </a:ext>
            </a:extLst>
          </p:cNvPr>
          <p:cNvSpPr>
            <a:spLocks noGrp="1"/>
          </p:cNvSpPr>
          <p:nvPr>
            <p:ph type="body" sz="quarter" idx="38" hasCustomPrompt="1"/>
          </p:nvPr>
        </p:nvSpPr>
        <p:spPr>
          <a:xfrm>
            <a:off x="758952" y="3928953"/>
            <a:ext cx="1051560" cy="457200"/>
          </a:xfrm>
        </p:spPr>
        <p:txBody>
          <a:bodyPr anchor="ctr"/>
          <a:lstStyle>
            <a:lvl1pPr marL="0" indent="0" algn="ctr">
              <a:buNone/>
              <a:defRPr sz="1400" b="1" spc="300" baseline="0">
                <a:solidFill>
                  <a:schemeClr val="accent3">
                    <a:lumMod val="25000"/>
                  </a:schemeClr>
                </a:solidFill>
                <a:latin typeface="+mj-lt"/>
              </a:defRPr>
            </a:lvl1pPr>
          </a:lstStyle>
          <a:p>
            <a:pPr lvl="0"/>
            <a:r>
              <a:rPr lang="en-US" dirty="0"/>
              <a:t>Year</a:t>
            </a:r>
            <a:endParaRPr lang="en-ZA" dirty="0"/>
          </a:p>
        </p:txBody>
      </p:sp>
      <p:sp>
        <p:nvSpPr>
          <p:cNvPr id="42" name="Text Placeholder 10">
            <a:extLst>
              <a:ext uri="{FF2B5EF4-FFF2-40B4-BE49-F238E27FC236}">
                <a16:creationId xmlns:a16="http://schemas.microsoft.com/office/drawing/2014/main" id="{676D61D8-553D-48A5-A736-7775F27B69B5}"/>
              </a:ext>
            </a:extLst>
          </p:cNvPr>
          <p:cNvSpPr>
            <a:spLocks noGrp="1"/>
          </p:cNvSpPr>
          <p:nvPr>
            <p:ph type="body" sz="quarter" idx="39" hasCustomPrompt="1"/>
          </p:nvPr>
        </p:nvSpPr>
        <p:spPr>
          <a:xfrm>
            <a:off x="511764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028ADE-A26E-4E87-85C6-87A161CB8243}"/>
              </a:ext>
            </a:extLst>
          </p:cNvPr>
          <p:cNvSpPr>
            <a:spLocks noGrp="1"/>
          </p:cNvSpPr>
          <p:nvPr>
            <p:ph type="body" sz="quarter" idx="40" hasCustomPrompt="1"/>
          </p:nvPr>
        </p:nvSpPr>
        <p:spPr>
          <a:xfrm>
            <a:off x="590556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D49729D5-3821-43F6-A1C5-5549E5177E02}"/>
              </a:ext>
            </a:extLst>
          </p:cNvPr>
          <p:cNvSpPr>
            <a:spLocks noGrp="1"/>
          </p:cNvSpPr>
          <p:nvPr>
            <p:ph type="body" sz="quarter" idx="41" hasCustomPrompt="1"/>
          </p:nvPr>
        </p:nvSpPr>
        <p:spPr>
          <a:xfrm>
            <a:off x="669348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02C709FA-DC0E-435A-A4A7-A975A8D413BA}"/>
              </a:ext>
            </a:extLst>
          </p:cNvPr>
          <p:cNvSpPr>
            <a:spLocks noGrp="1"/>
          </p:cNvSpPr>
          <p:nvPr>
            <p:ph type="body" sz="quarter" idx="42" hasCustomPrompt="1"/>
          </p:nvPr>
        </p:nvSpPr>
        <p:spPr>
          <a:xfrm>
            <a:off x="905724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018BA8DF-331D-4B6E-AF52-AA13732A6B95}"/>
              </a:ext>
            </a:extLst>
          </p:cNvPr>
          <p:cNvSpPr>
            <a:spLocks noGrp="1"/>
          </p:cNvSpPr>
          <p:nvPr>
            <p:ph type="body" sz="quarter" idx="43" hasCustomPrompt="1"/>
          </p:nvPr>
        </p:nvSpPr>
        <p:spPr>
          <a:xfrm>
            <a:off x="748140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DBEB8F26-CF5F-4C8F-94D3-2DACD0914B60}"/>
              </a:ext>
            </a:extLst>
          </p:cNvPr>
          <p:cNvSpPr>
            <a:spLocks noGrp="1"/>
          </p:cNvSpPr>
          <p:nvPr>
            <p:ph type="body" sz="quarter" idx="44" hasCustomPrompt="1"/>
          </p:nvPr>
        </p:nvSpPr>
        <p:spPr>
          <a:xfrm>
            <a:off x="826932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C0A380-C705-47E5-960A-C495280B86E2}"/>
              </a:ext>
            </a:extLst>
          </p:cNvPr>
          <p:cNvSpPr>
            <a:spLocks noGrp="1"/>
          </p:cNvSpPr>
          <p:nvPr>
            <p:ph type="body" sz="quarter" idx="45" hasCustomPrompt="1"/>
          </p:nvPr>
        </p:nvSpPr>
        <p:spPr>
          <a:xfrm>
            <a:off x="984516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E217E3B9-2273-4A22-A07E-4FEFB35FCC01}"/>
              </a:ext>
            </a:extLst>
          </p:cNvPr>
          <p:cNvSpPr>
            <a:spLocks noGrp="1"/>
          </p:cNvSpPr>
          <p:nvPr>
            <p:ph type="body" sz="quarter" idx="46" hasCustomPrompt="1"/>
          </p:nvPr>
        </p:nvSpPr>
        <p:spPr>
          <a:xfrm>
            <a:off x="10633085"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E119361-CC51-4C9D-A4B5-BDEEE01371A3}"/>
              </a:ext>
            </a:extLst>
          </p:cNvPr>
          <p:cNvSpPr>
            <a:spLocks noGrp="1"/>
          </p:cNvSpPr>
          <p:nvPr>
            <p:ph type="body" sz="quarter" idx="47" hasCustomPrompt="1"/>
          </p:nvPr>
        </p:nvSpPr>
        <p:spPr>
          <a:xfrm>
            <a:off x="1969915"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E39AABDA-9976-4AB3-BCBF-77B491015F50}"/>
              </a:ext>
            </a:extLst>
          </p:cNvPr>
          <p:cNvSpPr>
            <a:spLocks noGrp="1"/>
          </p:cNvSpPr>
          <p:nvPr>
            <p:ph type="body" sz="quarter" idx="48" hasCustomPrompt="1"/>
          </p:nvPr>
        </p:nvSpPr>
        <p:spPr>
          <a:xfrm>
            <a:off x="2757602"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9EFE40FF-B422-4391-9236-D2D2D09F30C6}"/>
              </a:ext>
            </a:extLst>
          </p:cNvPr>
          <p:cNvSpPr>
            <a:spLocks noGrp="1"/>
          </p:cNvSpPr>
          <p:nvPr>
            <p:ph type="body" sz="quarter" idx="49" hasCustomPrompt="1"/>
          </p:nvPr>
        </p:nvSpPr>
        <p:spPr>
          <a:xfrm>
            <a:off x="3545289"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B6D260C-7D2F-4024-86D5-8338D454EBE7}"/>
              </a:ext>
            </a:extLst>
          </p:cNvPr>
          <p:cNvSpPr>
            <a:spLocks noGrp="1"/>
          </p:cNvSpPr>
          <p:nvPr>
            <p:ph type="body" sz="quarter" idx="50" hasCustomPrompt="1"/>
          </p:nvPr>
        </p:nvSpPr>
        <p:spPr>
          <a:xfrm>
            <a:off x="4332976"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F9B810E-07ED-4DCA-941C-C388D0D629A2}"/>
              </a:ext>
            </a:extLst>
          </p:cNvPr>
          <p:cNvSpPr>
            <a:spLocks noGrp="1"/>
          </p:cNvSpPr>
          <p:nvPr>
            <p:ph type="body" sz="quarter" idx="51" hasCustomPrompt="1"/>
          </p:nvPr>
        </p:nvSpPr>
        <p:spPr>
          <a:xfrm>
            <a:off x="5120663"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BD4447B3-0D22-4C7F-943D-0B5872782834}"/>
              </a:ext>
            </a:extLst>
          </p:cNvPr>
          <p:cNvSpPr>
            <a:spLocks noGrp="1"/>
          </p:cNvSpPr>
          <p:nvPr>
            <p:ph type="body" sz="quarter" idx="52" hasCustomPrompt="1"/>
          </p:nvPr>
        </p:nvSpPr>
        <p:spPr>
          <a:xfrm>
            <a:off x="5908350"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642B6C40-8744-4C84-B1E3-6E43D565F11D}"/>
              </a:ext>
            </a:extLst>
          </p:cNvPr>
          <p:cNvSpPr>
            <a:spLocks noGrp="1"/>
          </p:cNvSpPr>
          <p:nvPr>
            <p:ph type="body" sz="quarter" idx="53" hasCustomPrompt="1"/>
          </p:nvPr>
        </p:nvSpPr>
        <p:spPr>
          <a:xfrm>
            <a:off x="6696037"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A59ADB66-05AF-4A45-9C95-D32C5989A67E}"/>
              </a:ext>
            </a:extLst>
          </p:cNvPr>
          <p:cNvSpPr>
            <a:spLocks noGrp="1"/>
          </p:cNvSpPr>
          <p:nvPr>
            <p:ph type="body" sz="quarter" idx="54" hasCustomPrompt="1"/>
          </p:nvPr>
        </p:nvSpPr>
        <p:spPr>
          <a:xfrm>
            <a:off x="9059098"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0068B2A9-DD05-4E1D-BD33-A2E85A5EC6D9}"/>
              </a:ext>
            </a:extLst>
          </p:cNvPr>
          <p:cNvSpPr>
            <a:spLocks noGrp="1"/>
          </p:cNvSpPr>
          <p:nvPr>
            <p:ph type="body" sz="quarter" idx="55" hasCustomPrompt="1"/>
          </p:nvPr>
        </p:nvSpPr>
        <p:spPr>
          <a:xfrm>
            <a:off x="7483724"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D9CC05E1-548C-4EEE-882C-6E8012689022}"/>
              </a:ext>
            </a:extLst>
          </p:cNvPr>
          <p:cNvSpPr>
            <a:spLocks noGrp="1"/>
          </p:cNvSpPr>
          <p:nvPr>
            <p:ph type="body" sz="quarter" idx="56" hasCustomPrompt="1"/>
          </p:nvPr>
        </p:nvSpPr>
        <p:spPr>
          <a:xfrm>
            <a:off x="8271411"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8E2FCD6E-08B0-49F8-BB46-6509A73C3006}"/>
              </a:ext>
            </a:extLst>
          </p:cNvPr>
          <p:cNvSpPr>
            <a:spLocks noGrp="1"/>
          </p:cNvSpPr>
          <p:nvPr>
            <p:ph type="body" sz="quarter" idx="57" hasCustomPrompt="1"/>
          </p:nvPr>
        </p:nvSpPr>
        <p:spPr>
          <a:xfrm>
            <a:off x="9846785"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D149A50-AE02-4525-9165-71B5B24E27DF}"/>
              </a:ext>
            </a:extLst>
          </p:cNvPr>
          <p:cNvSpPr>
            <a:spLocks noGrp="1"/>
          </p:cNvSpPr>
          <p:nvPr>
            <p:ph type="body" sz="quarter" idx="58" hasCustomPrompt="1"/>
          </p:nvPr>
        </p:nvSpPr>
        <p:spPr>
          <a:xfrm>
            <a:off x="10634472"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62" name="Text Placeholder 3">
            <a:extLst>
              <a:ext uri="{FF2B5EF4-FFF2-40B4-BE49-F238E27FC236}">
                <a16:creationId xmlns:a16="http://schemas.microsoft.com/office/drawing/2014/main" id="{24126B4E-6F4A-4E61-B11D-78A183E49459}"/>
              </a:ext>
            </a:extLst>
          </p:cNvPr>
          <p:cNvSpPr>
            <a:spLocks noGrp="1"/>
          </p:cNvSpPr>
          <p:nvPr>
            <p:ph type="body" sz="quarter" idx="59" hasCustomPrompt="1"/>
          </p:nvPr>
        </p:nvSpPr>
        <p:spPr>
          <a:xfrm>
            <a:off x="5360987" y="1760565"/>
            <a:ext cx="1828800" cy="696885"/>
          </a:xfrm>
          <a:noFill/>
          <a:ln w="12700">
            <a:solidFill>
              <a:schemeClr val="accent3"/>
            </a:solidFill>
          </a:ln>
        </p:spPr>
        <p:txBody>
          <a:bodyPr tIns="36000" anchor="ctr" anchorCtr="1">
            <a:normAutofit/>
          </a:bodyPr>
          <a:lstStyle>
            <a:lvl1pPr marL="0" indent="0" algn="ctr">
              <a:lnSpc>
                <a:spcPct val="100000"/>
              </a:lnSpc>
              <a:buNone/>
              <a:defRPr sz="1100" spc="20" baseline="0">
                <a:solidFill>
                  <a:schemeClr val="accent3">
                    <a:lumMod val="25000"/>
                  </a:schemeClr>
                </a:solidFill>
                <a:latin typeface="+mj-lt"/>
              </a:defRPr>
            </a:lvl1pPr>
          </a:lstStyle>
          <a:p>
            <a:pPr lvl="0"/>
            <a:r>
              <a:rPr lang="en-US" dirty="0"/>
              <a:t>Item Title</a:t>
            </a:r>
            <a:endParaRPr lang="en-ZA" dirty="0"/>
          </a:p>
        </p:txBody>
      </p:sp>
      <p:sp>
        <p:nvSpPr>
          <p:cNvPr id="63" name="Rectangle 62">
            <a:extLst>
              <a:ext uri="{FF2B5EF4-FFF2-40B4-BE49-F238E27FC236}">
                <a16:creationId xmlns:a16="http://schemas.microsoft.com/office/drawing/2014/main" id="{014A76E8-F520-4630-8BBA-F9B7A0DAAB02}"/>
              </a:ext>
            </a:extLst>
          </p:cNvPr>
          <p:cNvSpPr/>
          <p:nvPr userDrawn="1"/>
        </p:nvSpPr>
        <p:spPr>
          <a:xfrm>
            <a:off x="929640" y="3648582"/>
            <a:ext cx="10332720"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25000"/>
                </a:schemeClr>
              </a:solidFill>
            </a:endParaRPr>
          </a:p>
        </p:txBody>
      </p:sp>
      <p:sp>
        <p:nvSpPr>
          <p:cNvPr id="64" name="Date Placeholder 4">
            <a:extLst>
              <a:ext uri="{FF2B5EF4-FFF2-40B4-BE49-F238E27FC236}">
                <a16:creationId xmlns:a16="http://schemas.microsoft.com/office/drawing/2014/main" id="{49043823-D35F-46B1-919E-197C35555610}"/>
              </a:ext>
            </a:extLst>
          </p:cNvPr>
          <p:cNvSpPr>
            <a:spLocks noGrp="1"/>
          </p:cNvSpPr>
          <p:nvPr>
            <p:ph type="dt" sz="half" idx="60"/>
          </p:nvPr>
        </p:nvSpPr>
        <p:spPr>
          <a:xfrm>
            <a:off x="457200" y="6356350"/>
            <a:ext cx="2743200" cy="365125"/>
          </a:xfrm>
        </p:spPr>
        <p:txBody>
          <a:bodyPr/>
          <a:lstStyle>
            <a:lvl1pPr>
              <a:defRPr>
                <a:solidFill>
                  <a:schemeClr val="accent3">
                    <a:lumMod val="25000"/>
                  </a:schemeClr>
                </a:solidFill>
              </a:defRPr>
            </a:lvl1pPr>
          </a:lstStyle>
          <a:p>
            <a:r>
              <a:rPr lang="en-US" dirty="0"/>
              <a:t>20XX</a:t>
            </a:r>
          </a:p>
        </p:txBody>
      </p:sp>
    </p:spTree>
    <p:extLst>
      <p:ext uri="{BB962C8B-B14F-4D97-AF65-F5344CB8AC3E}">
        <p14:creationId xmlns:p14="http://schemas.microsoft.com/office/powerpoint/2010/main" val="1294209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1B08CCD3-BAD4-467E-B843-1BD3FC1D83E6}"/>
              </a:ext>
            </a:extLst>
          </p:cNvPr>
          <p:cNvSpPr>
            <a:spLocks noGrp="1"/>
          </p:cNvSpPr>
          <p:nvPr>
            <p:ph type="pic" sz="quarter" idx="14"/>
          </p:nvPr>
        </p:nvSpPr>
        <p:spPr>
          <a:xfrm>
            <a:off x="1524" y="0"/>
            <a:ext cx="12188952" cy="6858000"/>
          </a:xfrm>
          <a:solidFill>
            <a:schemeClr val="tx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777240" y="960120"/>
            <a:ext cx="5029200" cy="914400"/>
          </a:xfrm>
        </p:spPr>
        <p:txBody>
          <a:bodyPr/>
          <a:lstStyle>
            <a:lvl1pPr algn="ctr">
              <a:defRPr>
                <a:solidFill>
                  <a:schemeClr val="accent3"/>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ext Placeholder 8">
            <a:extLst>
              <a:ext uri="{FF2B5EF4-FFF2-40B4-BE49-F238E27FC236}">
                <a16:creationId xmlns:a16="http://schemas.microsoft.com/office/drawing/2014/main" id="{E4E5D546-07C2-4A4B-85D2-F23B489AB478}"/>
              </a:ext>
            </a:extLst>
          </p:cNvPr>
          <p:cNvSpPr>
            <a:spLocks noGrp="1"/>
          </p:cNvSpPr>
          <p:nvPr>
            <p:ph type="body" sz="quarter" idx="15" hasCustomPrompt="1"/>
          </p:nvPr>
        </p:nvSpPr>
        <p:spPr>
          <a:xfrm>
            <a:off x="914400" y="2935224"/>
            <a:ext cx="213055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0" name="Text Placeholder 8">
            <a:extLst>
              <a:ext uri="{FF2B5EF4-FFF2-40B4-BE49-F238E27FC236}">
                <a16:creationId xmlns:a16="http://schemas.microsoft.com/office/drawing/2014/main" id="{BD981D89-A62B-4844-B43A-DFEEC6CACD27}"/>
              </a:ext>
            </a:extLst>
          </p:cNvPr>
          <p:cNvSpPr>
            <a:spLocks noGrp="1"/>
          </p:cNvSpPr>
          <p:nvPr>
            <p:ph type="body" sz="quarter" idx="16" hasCustomPrompt="1"/>
          </p:nvPr>
        </p:nvSpPr>
        <p:spPr>
          <a:xfrm>
            <a:off x="914400" y="4306824"/>
            <a:ext cx="213055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1" name="Text Placeholder 8">
            <a:extLst>
              <a:ext uri="{FF2B5EF4-FFF2-40B4-BE49-F238E27FC236}">
                <a16:creationId xmlns:a16="http://schemas.microsoft.com/office/drawing/2014/main" id="{071D86D6-F37C-4280-9551-DFF729C85B03}"/>
              </a:ext>
            </a:extLst>
          </p:cNvPr>
          <p:cNvSpPr>
            <a:spLocks noGrp="1"/>
          </p:cNvSpPr>
          <p:nvPr>
            <p:ph type="body" sz="quarter" idx="17" hasCustomPrompt="1"/>
          </p:nvPr>
        </p:nvSpPr>
        <p:spPr>
          <a:xfrm>
            <a:off x="3264408" y="2935224"/>
            <a:ext cx="222199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2" name="Text Placeholder 8">
            <a:extLst>
              <a:ext uri="{FF2B5EF4-FFF2-40B4-BE49-F238E27FC236}">
                <a16:creationId xmlns:a16="http://schemas.microsoft.com/office/drawing/2014/main" id="{BB88B61E-B44C-46EB-B875-1F55B02E895C}"/>
              </a:ext>
            </a:extLst>
          </p:cNvPr>
          <p:cNvSpPr>
            <a:spLocks noGrp="1"/>
          </p:cNvSpPr>
          <p:nvPr>
            <p:ph type="body" sz="quarter" idx="18" hasCustomPrompt="1"/>
          </p:nvPr>
        </p:nvSpPr>
        <p:spPr>
          <a:xfrm>
            <a:off x="3264408" y="4334256"/>
            <a:ext cx="222199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Tree>
    <p:extLst>
      <p:ext uri="{BB962C8B-B14F-4D97-AF65-F5344CB8AC3E}">
        <p14:creationId xmlns:p14="http://schemas.microsoft.com/office/powerpoint/2010/main" val="1417731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ps for Business">
    <p:spTree>
      <p:nvGrpSpPr>
        <p:cNvPr id="1" name=""/>
        <p:cNvGrpSpPr/>
        <p:nvPr/>
      </p:nvGrpSpPr>
      <p:grpSpPr>
        <a:xfrm>
          <a:off x="0" y="0"/>
          <a:ext cx="0" cy="0"/>
          <a:chOff x="0" y="0"/>
          <a:chExt cx="0" cy="0"/>
        </a:xfrm>
      </p:grpSpPr>
      <p:pic>
        <p:nvPicPr>
          <p:cNvPr id="33" name="Picture 32" descr="photo of marble ">
            <a:extLst>
              <a:ext uri="{FF2B5EF4-FFF2-40B4-BE49-F238E27FC236}">
                <a16:creationId xmlns:a16="http://schemas.microsoft.com/office/drawing/2014/main" id="{5886E31A-DA35-4E25-9FA3-92E90FBF38C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70056CF5-B0DF-4053-8A82-BBBE7FF686BE}"/>
              </a:ext>
            </a:extLst>
          </p:cNvPr>
          <p:cNvSpPr/>
          <p:nvPr userDrawn="1"/>
        </p:nvSpPr>
        <p:spPr>
          <a:xfrm>
            <a:off x="442118" y="457200"/>
            <a:ext cx="11274552" cy="5943600"/>
          </a:xfrm>
          <a:prstGeom prst="rect">
            <a:avLst/>
          </a:prstGeom>
          <a:solidFill>
            <a:schemeClr val="tx2">
              <a:lumMod val="20000"/>
              <a:lumOff val="80000"/>
              <a:alpha val="85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8E4B2F5F-448A-4BB9-BF2F-3CCB44D3219A}"/>
              </a:ext>
              <a:ext uri="{C183D7F6-B498-43B3-948B-1728B52AA6E4}">
                <adec:decorative xmlns:adec="http://schemas.microsoft.com/office/drawing/2017/decorative" val="1"/>
              </a:ext>
            </a:extLst>
          </p:cNvPr>
          <p:cNvGrpSpPr/>
          <p:nvPr userDrawn="1"/>
        </p:nvGrpSpPr>
        <p:grpSpPr>
          <a:xfrm>
            <a:off x="6501565" y="2471420"/>
            <a:ext cx="4809744" cy="3473216"/>
            <a:chOff x="6355080" y="2494474"/>
            <a:chExt cx="4960620" cy="3473216"/>
          </a:xfrm>
        </p:grpSpPr>
        <p:grpSp>
          <p:nvGrpSpPr>
            <p:cNvPr id="28" name="Group 27">
              <a:extLst>
                <a:ext uri="{FF2B5EF4-FFF2-40B4-BE49-F238E27FC236}">
                  <a16:creationId xmlns:a16="http://schemas.microsoft.com/office/drawing/2014/main" id="{06457872-52AD-4B0D-A773-AA48B3B219D3}"/>
                </a:ext>
              </a:extLst>
            </p:cNvPr>
            <p:cNvGrpSpPr/>
            <p:nvPr/>
          </p:nvGrpSpPr>
          <p:grpSpPr>
            <a:xfrm>
              <a:off x="6355080" y="2494474"/>
              <a:ext cx="4960620" cy="3473216"/>
              <a:chOff x="6355080" y="2180573"/>
              <a:chExt cx="4960620" cy="3473216"/>
            </a:xfrm>
          </p:grpSpPr>
          <p:cxnSp>
            <p:nvCxnSpPr>
              <p:cNvPr id="30" name="Straight Connector 29">
                <a:extLst>
                  <a:ext uri="{FF2B5EF4-FFF2-40B4-BE49-F238E27FC236}">
                    <a16:creationId xmlns:a16="http://schemas.microsoft.com/office/drawing/2014/main" id="{BD088C3C-893A-4A45-97E6-CF8230EF1DB4}"/>
                  </a:ext>
                </a:extLst>
              </p:cNvPr>
              <p:cNvCxnSpPr>
                <a:cxnSpLocks/>
              </p:cNvCxnSpPr>
              <p:nvPr/>
            </p:nvCxnSpPr>
            <p:spPr>
              <a:xfrm flipV="1">
                <a:off x="6356521" y="3332425"/>
                <a:ext cx="4959179" cy="7179"/>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18EF61-FF64-44B8-B5AB-D7D0700D7A55}"/>
                  </a:ext>
                </a:extLst>
              </p:cNvPr>
              <p:cNvCxnSpPr>
                <a:cxnSpLocks/>
              </p:cNvCxnSpPr>
              <p:nvPr/>
            </p:nvCxnSpPr>
            <p:spPr>
              <a:xfrm>
                <a:off x="6355080" y="4494758"/>
                <a:ext cx="4956048" cy="0"/>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84B867-CCAD-498D-B6E2-8981BF01EC0F}"/>
                  </a:ext>
                </a:extLst>
              </p:cNvPr>
              <p:cNvSpPr/>
              <p:nvPr/>
            </p:nvSpPr>
            <p:spPr>
              <a:xfrm>
                <a:off x="6356521" y="2180573"/>
                <a:ext cx="4950649" cy="3473216"/>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9" name="Straight Connector 28">
              <a:extLst>
                <a:ext uri="{FF2B5EF4-FFF2-40B4-BE49-F238E27FC236}">
                  <a16:creationId xmlns:a16="http://schemas.microsoft.com/office/drawing/2014/main" id="{999BD33D-A5B4-469A-9937-DE6D3611C034}"/>
                </a:ext>
              </a:extLst>
            </p:cNvPr>
            <p:cNvCxnSpPr>
              <a:cxnSpLocks/>
            </p:cNvCxnSpPr>
            <p:nvPr/>
          </p:nvCxnSpPr>
          <p:spPr>
            <a:xfrm>
              <a:off x="7838022" y="2494474"/>
              <a:ext cx="0" cy="3473216"/>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877824" y="914400"/>
            <a:ext cx="5212080" cy="50292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448508" y="960120"/>
            <a:ext cx="4905292" cy="9144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183880" y="2688336"/>
            <a:ext cx="2862072" cy="713232"/>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nchor="b" anchorCtr="0"/>
          <a:lstStyle>
            <a:lvl1pPr>
              <a:defRPr>
                <a:solidFill>
                  <a:schemeClr val="accent3">
                    <a:lumMod val="2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nchor="b" anchorCtr="0"/>
          <a:lstStyle>
            <a:lvl1pPr>
              <a:defRPr>
                <a:solidFill>
                  <a:schemeClr val="accent3">
                    <a:lumMod val="25000"/>
                  </a:schemeClr>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nchor="b" anchorCtr="0"/>
          <a:lstStyle>
            <a:lvl1pPr>
              <a:defRPr>
                <a:solidFill>
                  <a:schemeClr val="accent3">
                    <a:lumMod val="2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6620256" y="2779776"/>
            <a:ext cx="786384" cy="655984"/>
          </a:xfrm>
        </p:spPr>
        <p:txBody>
          <a:bodyPr anchor="ctr"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9" name="Content Placeholder 2">
            <a:extLst>
              <a:ext uri="{FF2B5EF4-FFF2-40B4-BE49-F238E27FC236}">
                <a16:creationId xmlns:a16="http://schemas.microsoft.com/office/drawing/2014/main" id="{48C13CD1-B240-4AFC-AF08-95A80AEEFEE2}"/>
              </a:ext>
            </a:extLst>
          </p:cNvPr>
          <p:cNvSpPr>
            <a:spLocks noGrp="1"/>
          </p:cNvSpPr>
          <p:nvPr>
            <p:ph idx="15" hasCustomPrompt="1"/>
          </p:nvPr>
        </p:nvSpPr>
        <p:spPr>
          <a:xfrm>
            <a:off x="8183880" y="3849624"/>
            <a:ext cx="2862072" cy="731520"/>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Content Placeholder 2">
            <a:extLst>
              <a:ext uri="{FF2B5EF4-FFF2-40B4-BE49-F238E27FC236}">
                <a16:creationId xmlns:a16="http://schemas.microsoft.com/office/drawing/2014/main" id="{AEE266CC-F8CC-4C06-B1E4-3D7E399F8936}"/>
              </a:ext>
            </a:extLst>
          </p:cNvPr>
          <p:cNvSpPr>
            <a:spLocks noGrp="1"/>
          </p:cNvSpPr>
          <p:nvPr>
            <p:ph idx="17" hasCustomPrompt="1"/>
          </p:nvPr>
        </p:nvSpPr>
        <p:spPr>
          <a:xfrm>
            <a:off x="8183880" y="4992624"/>
            <a:ext cx="2862072" cy="749808"/>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4" name="Text Placeholder 13">
            <a:extLst>
              <a:ext uri="{FF2B5EF4-FFF2-40B4-BE49-F238E27FC236}">
                <a16:creationId xmlns:a16="http://schemas.microsoft.com/office/drawing/2014/main" id="{CC7B8197-5533-4814-8838-67C657A3B73C}"/>
              </a:ext>
            </a:extLst>
          </p:cNvPr>
          <p:cNvSpPr>
            <a:spLocks noGrp="1"/>
          </p:cNvSpPr>
          <p:nvPr>
            <p:ph type="body" sz="quarter" idx="20" hasCustomPrompt="1"/>
          </p:nvPr>
        </p:nvSpPr>
        <p:spPr>
          <a:xfrm>
            <a:off x="7187184" y="2788920"/>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1</a:t>
            </a:r>
          </a:p>
        </p:txBody>
      </p:sp>
      <p:sp>
        <p:nvSpPr>
          <p:cNvPr id="16" name="Text Placeholder 10">
            <a:extLst>
              <a:ext uri="{FF2B5EF4-FFF2-40B4-BE49-F238E27FC236}">
                <a16:creationId xmlns:a16="http://schemas.microsoft.com/office/drawing/2014/main" id="{5A5A7DC7-2FC5-48F8-9345-17A7C96CD257}"/>
              </a:ext>
            </a:extLst>
          </p:cNvPr>
          <p:cNvSpPr>
            <a:spLocks noGrp="1"/>
          </p:cNvSpPr>
          <p:nvPr>
            <p:ph type="body" sz="quarter" idx="21" hasCustomPrompt="1"/>
          </p:nvPr>
        </p:nvSpPr>
        <p:spPr>
          <a:xfrm>
            <a:off x="6620256" y="3840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17" name="Text Placeholder 13">
            <a:extLst>
              <a:ext uri="{FF2B5EF4-FFF2-40B4-BE49-F238E27FC236}">
                <a16:creationId xmlns:a16="http://schemas.microsoft.com/office/drawing/2014/main" id="{AF89EB7C-DC5A-461B-BA21-63D329893167}"/>
              </a:ext>
            </a:extLst>
          </p:cNvPr>
          <p:cNvSpPr>
            <a:spLocks noGrp="1"/>
          </p:cNvSpPr>
          <p:nvPr>
            <p:ph type="body" sz="quarter" idx="22" hasCustomPrompt="1"/>
          </p:nvPr>
        </p:nvSpPr>
        <p:spPr>
          <a:xfrm>
            <a:off x="7187184" y="3950208"/>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a:t>
            </a:r>
          </a:p>
        </p:txBody>
      </p:sp>
      <p:sp>
        <p:nvSpPr>
          <p:cNvPr id="21" name="Text Placeholder 10">
            <a:extLst>
              <a:ext uri="{FF2B5EF4-FFF2-40B4-BE49-F238E27FC236}">
                <a16:creationId xmlns:a16="http://schemas.microsoft.com/office/drawing/2014/main" id="{1BF30512-FBFE-40CF-8565-50BAA99A4FDC}"/>
              </a:ext>
            </a:extLst>
          </p:cNvPr>
          <p:cNvSpPr>
            <a:spLocks noGrp="1"/>
          </p:cNvSpPr>
          <p:nvPr>
            <p:ph type="body" sz="quarter" idx="23" hasCustomPrompt="1"/>
          </p:nvPr>
        </p:nvSpPr>
        <p:spPr>
          <a:xfrm>
            <a:off x="6620256" y="4983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22" name="Text Placeholder 13">
            <a:extLst>
              <a:ext uri="{FF2B5EF4-FFF2-40B4-BE49-F238E27FC236}">
                <a16:creationId xmlns:a16="http://schemas.microsoft.com/office/drawing/2014/main" id="{29E43D0B-1071-466B-B883-92B9D02F09E8}"/>
              </a:ext>
            </a:extLst>
          </p:cNvPr>
          <p:cNvSpPr>
            <a:spLocks noGrp="1"/>
          </p:cNvSpPr>
          <p:nvPr>
            <p:ph type="body" sz="quarter" idx="24" hasCustomPrompt="1"/>
          </p:nvPr>
        </p:nvSpPr>
        <p:spPr>
          <a:xfrm>
            <a:off x="7187184" y="5111496"/>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a:t>
            </a:r>
          </a:p>
        </p:txBody>
      </p:sp>
      <p:grpSp>
        <p:nvGrpSpPr>
          <p:cNvPr id="23" name="Group 22">
            <a:extLst>
              <a:ext uri="{FF2B5EF4-FFF2-40B4-BE49-F238E27FC236}">
                <a16:creationId xmlns:a16="http://schemas.microsoft.com/office/drawing/2014/main" id="{250BA95E-CDDF-419E-808E-3B59CA01E4E8}"/>
              </a:ext>
              <a:ext uri="{C183D7F6-B498-43B3-948B-1728B52AA6E4}">
                <adec:decorative xmlns:adec="http://schemas.microsoft.com/office/drawing/2017/decorative" val="1"/>
              </a:ext>
            </a:extLst>
          </p:cNvPr>
          <p:cNvGrpSpPr/>
          <p:nvPr userDrawn="1"/>
        </p:nvGrpSpPr>
        <p:grpSpPr>
          <a:xfrm>
            <a:off x="7009472" y="1943463"/>
            <a:ext cx="3832828" cy="2136"/>
            <a:chOff x="7009472" y="1943463"/>
            <a:chExt cx="3832828" cy="2136"/>
          </a:xfrm>
          <a:solidFill>
            <a:schemeClr val="accent3">
              <a:lumMod val="25000"/>
            </a:schemeClr>
          </a:solidFill>
        </p:grpSpPr>
        <p:cxnSp>
          <p:nvCxnSpPr>
            <p:cNvPr id="24" name="Straight Connector 23">
              <a:extLst>
                <a:ext uri="{FF2B5EF4-FFF2-40B4-BE49-F238E27FC236}">
                  <a16:creationId xmlns:a16="http://schemas.microsoft.com/office/drawing/2014/main" id="{D67A0655-E45C-49C2-AADC-0829E7E67581}"/>
                </a:ext>
              </a:extLst>
            </p:cNvPr>
            <p:cNvCxnSpPr>
              <a:cxnSpLocks/>
            </p:cNvCxnSpPr>
            <p:nvPr/>
          </p:nvCxnSpPr>
          <p:spPr>
            <a:xfrm>
              <a:off x="7009472" y="1943463"/>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3C2C0-9B08-4EDE-B15B-FF5C1BB55327}"/>
                </a:ext>
              </a:extLst>
            </p:cNvPr>
            <p:cNvCxnSpPr>
              <a:cxnSpLocks/>
            </p:cNvCxnSpPr>
            <p:nvPr/>
          </p:nvCxnSpPr>
          <p:spPr>
            <a:xfrm>
              <a:off x="9470700" y="1945599"/>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pic>
        <p:nvPicPr>
          <p:cNvPr id="26" name="Graphic 25" descr="sprig icon">
            <a:extLst>
              <a:ext uri="{FF2B5EF4-FFF2-40B4-BE49-F238E27FC236}">
                <a16:creationId xmlns:a16="http://schemas.microsoft.com/office/drawing/2014/main" id="{19D5E825-EB79-4044-93F6-2C3F8490132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691531" flipH="1">
            <a:off x="8536514" y="1719135"/>
            <a:ext cx="808894" cy="359243"/>
          </a:xfrm>
          <a:prstGeom prst="rect">
            <a:avLst/>
          </a:prstGeom>
        </p:spPr>
      </p:pic>
    </p:spTree>
    <p:extLst>
      <p:ext uri="{BB962C8B-B14F-4D97-AF65-F5344CB8AC3E}">
        <p14:creationId xmlns:p14="http://schemas.microsoft.com/office/powerpoint/2010/main" val="1336812666"/>
      </p:ext>
    </p:extLst>
  </p:cSld>
  <p:clrMapOvr>
    <a:masterClrMapping/>
  </p:clrMapOvr>
  <p:extLst>
    <p:ext uri="{DCECCB84-F9BA-43D5-87BE-67443E8EF086}">
      <p15:sldGuideLst xmlns:p15="http://schemas.microsoft.com/office/powerpoint/2012/main">
        <p15:guide id="1" orient="horz" pos="17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FC6AF499-A975-4930-A45C-320ABE4AA982}"/>
              </a:ext>
            </a:extLst>
          </p:cNvPr>
          <p:cNvSpPr>
            <a:spLocks noGrp="1"/>
          </p:cNvSpPr>
          <p:nvPr>
            <p:ph type="pic" sz="quarter" idx="14"/>
          </p:nvPr>
        </p:nvSpPr>
        <p:spPr>
          <a:xfrm>
            <a:off x="1524" y="0"/>
            <a:ext cx="12188952" cy="6858000"/>
          </a:xfrm>
          <a:solidFill>
            <a:schemeClr val="tx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1280160"/>
            <a:ext cx="3191256" cy="914400"/>
          </a:xfrm>
        </p:spPr>
        <p:txBody>
          <a:bodyPr/>
          <a:lstStyle>
            <a:lvl1pPr algn="ctr">
              <a:defRPr>
                <a:solidFill>
                  <a:schemeClr val="accent3"/>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41248" y="2624328"/>
            <a:ext cx="3191256" cy="804672"/>
          </a:xfrm>
        </p:spPr>
        <p:txBody>
          <a:bodyPr>
            <a:normAutofit/>
          </a:bodyPr>
          <a:lstStyle>
            <a:lvl1pPr marL="0" indent="0" algn="ctr">
              <a:lnSpc>
                <a:spcPts val="2100"/>
              </a:lnSpc>
              <a:buNone/>
              <a:defRPr sz="1400">
                <a:solidFill>
                  <a:schemeClr val="bg1"/>
                </a:solidFill>
              </a:defRPr>
            </a:lvl1pPr>
            <a:lvl2pPr marL="457200" indent="0" algn="ctr">
              <a:lnSpc>
                <a:spcPts val="2100"/>
              </a:lnSpc>
              <a:buNone/>
              <a:defRPr sz="1400">
                <a:solidFill>
                  <a:schemeClr val="bg1"/>
                </a:solidFill>
              </a:defRPr>
            </a:lvl2pPr>
            <a:lvl3pPr marL="914400" indent="0" algn="ctr">
              <a:lnSpc>
                <a:spcPts val="2100"/>
              </a:lnSpc>
              <a:buNone/>
              <a:defRPr sz="1400">
                <a:solidFill>
                  <a:schemeClr val="bg1"/>
                </a:solidFill>
              </a:defRPr>
            </a:lvl3pPr>
            <a:lvl4pPr marL="1371600" indent="0" algn="ctr">
              <a:lnSpc>
                <a:spcPts val="2100"/>
              </a:lnSpc>
              <a:buNone/>
              <a:defRPr sz="1400">
                <a:solidFill>
                  <a:schemeClr val="bg1"/>
                </a:solidFill>
              </a:defRPr>
            </a:lvl4pPr>
            <a:lvl5pPr marL="1828800" indent="0" algn="ctr">
              <a:lnSpc>
                <a:spcPts val="2100"/>
              </a:lnSpc>
              <a:buNone/>
              <a:defRPr sz="1400">
                <a:solidFill>
                  <a:schemeClr val="bg1"/>
                </a:solidFill>
              </a:defRPr>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5D9AFEBB-77FA-45B8-93D7-F6A638A01962}"/>
              </a:ext>
            </a:extLst>
          </p:cNvPr>
          <p:cNvSpPr>
            <a:spLocks noGrp="1"/>
          </p:cNvSpPr>
          <p:nvPr>
            <p:ph idx="15" hasCustomPrompt="1"/>
          </p:nvPr>
        </p:nvSpPr>
        <p:spPr>
          <a:xfrm>
            <a:off x="841248" y="4043553"/>
            <a:ext cx="3191256" cy="804672"/>
          </a:xfrm>
        </p:spPr>
        <p:txBody>
          <a:bodyPr>
            <a:normAutofit/>
          </a:bodyPr>
          <a:lstStyle>
            <a:lvl1pPr marL="0" indent="0" algn="ctr">
              <a:lnSpc>
                <a:spcPts val="2100"/>
              </a:lnSpc>
              <a:buNone/>
              <a:defRPr sz="1400">
                <a:solidFill>
                  <a:schemeClr val="bg1"/>
                </a:solidFill>
              </a:defRPr>
            </a:lvl1pPr>
            <a:lvl2pPr marL="457200" indent="0" algn="ctr">
              <a:lnSpc>
                <a:spcPts val="2100"/>
              </a:lnSpc>
              <a:buNone/>
              <a:defRPr sz="1400">
                <a:solidFill>
                  <a:schemeClr val="bg1"/>
                </a:solidFill>
              </a:defRPr>
            </a:lvl2pPr>
            <a:lvl3pPr marL="914400" indent="0" algn="ctr">
              <a:lnSpc>
                <a:spcPts val="2100"/>
              </a:lnSpc>
              <a:buNone/>
              <a:defRPr sz="1400">
                <a:solidFill>
                  <a:schemeClr val="bg1"/>
                </a:solidFill>
              </a:defRPr>
            </a:lvl3pPr>
            <a:lvl4pPr marL="1371600" indent="0" algn="ctr">
              <a:lnSpc>
                <a:spcPts val="2100"/>
              </a:lnSpc>
              <a:buNone/>
              <a:defRPr sz="1400">
                <a:solidFill>
                  <a:schemeClr val="bg1"/>
                </a:solidFill>
              </a:defRPr>
            </a:lvl4pPr>
            <a:lvl5pPr marL="1828800" indent="0" algn="ctr">
              <a:lnSpc>
                <a:spcPts val="2100"/>
              </a:lnSpc>
              <a:buNone/>
              <a:defRPr sz="1400">
                <a:solidFill>
                  <a:schemeClr val="bg1"/>
                </a:solidFill>
              </a:defRPr>
            </a:lvl5pPr>
          </a:lstStyle>
          <a:p>
            <a:pPr lvl="0"/>
            <a:r>
              <a:rPr lang="en-US" dirty="0"/>
              <a:t>Click to edit text</a:t>
            </a:r>
          </a:p>
        </p:txBody>
      </p:sp>
    </p:spTree>
    <p:extLst>
      <p:ext uri="{BB962C8B-B14F-4D97-AF65-F5344CB8AC3E}">
        <p14:creationId xmlns:p14="http://schemas.microsoft.com/office/powerpoint/2010/main" val="45757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AF2033B6-A37A-42D0-8C26-9C7E14CFDEE5}"/>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046720" y="1280160"/>
            <a:ext cx="3438144" cy="914400"/>
          </a:xfrm>
        </p:spPr>
        <p:txBody>
          <a:bodyPr/>
          <a:lstStyle>
            <a:lvl1pPr algn="ctr">
              <a:defRPr>
                <a:solidFill>
                  <a:schemeClr val="accent3">
                    <a:lumMod val="25000"/>
                  </a:schemeClr>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165592" y="2770632"/>
            <a:ext cx="3200400" cy="457200"/>
          </a:xfrm>
        </p:spPr>
        <p:txBody>
          <a:bodyPr>
            <a:noAutofit/>
          </a:bodyPr>
          <a:lstStyle>
            <a:lvl1pPr marL="0" indent="0" algn="ctr">
              <a:lnSpc>
                <a:spcPts val="2100"/>
              </a:lnSpc>
              <a:buNone/>
              <a:defRPr sz="2000" spc="300">
                <a:solidFill>
                  <a:schemeClr val="accent3">
                    <a:lumMod val="25000"/>
                  </a:schemeClr>
                </a:solidFill>
              </a:defRPr>
            </a:lvl1pPr>
            <a:lvl2pPr marL="457200" indent="0">
              <a:lnSpc>
                <a:spcPts val="2100"/>
              </a:lnSpc>
              <a:buFont typeface="Arial" panose="020B0604020202020204" pitchFamily="34" charset="0"/>
              <a:buNone/>
              <a:defRPr sz="1400"/>
            </a:lvl2pPr>
            <a:lvl3pPr marL="914400" indent="0">
              <a:lnSpc>
                <a:spcPts val="2100"/>
              </a:lnSpc>
              <a:buNone/>
              <a:defRPr sz="1400"/>
            </a:lvl3pPr>
            <a:lvl4pPr marL="1371600" indent="0">
              <a:lnSpc>
                <a:spcPts val="2100"/>
              </a:lnSpc>
              <a:buNone/>
              <a:defRPr sz="1400"/>
            </a:lvl4pPr>
            <a:lvl5pPr marL="1828800" indent="0">
              <a:lnSpc>
                <a:spcPts val="2100"/>
              </a:lnSpc>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Content Placeholder 2">
            <a:extLst>
              <a:ext uri="{FF2B5EF4-FFF2-40B4-BE49-F238E27FC236}">
                <a16:creationId xmlns:a16="http://schemas.microsoft.com/office/drawing/2014/main" id="{26C5036E-BEC3-4FC6-A05E-18F7A078B167}"/>
              </a:ext>
            </a:extLst>
          </p:cNvPr>
          <p:cNvSpPr>
            <a:spLocks noGrp="1"/>
          </p:cNvSpPr>
          <p:nvPr>
            <p:ph idx="15" hasCustomPrompt="1"/>
          </p:nvPr>
        </p:nvSpPr>
        <p:spPr>
          <a:xfrm>
            <a:off x="8403336" y="3922776"/>
            <a:ext cx="2715768" cy="1289304"/>
          </a:xfrm>
        </p:spPr>
        <p:txBody>
          <a:bodyPr>
            <a:noAutofit/>
          </a:bodyPr>
          <a:lstStyle>
            <a:lvl1pPr marL="0" indent="0" algn="ctr">
              <a:lnSpc>
                <a:spcPct val="100000"/>
              </a:lnSpc>
              <a:buNone/>
              <a:defRPr sz="1600">
                <a:solidFill>
                  <a:schemeClr val="accent3">
                    <a:lumMod val="25000"/>
                  </a:schemeClr>
                </a:solidFill>
              </a:defRPr>
            </a:lvl1pPr>
            <a:lvl2pPr marL="457200" indent="0">
              <a:lnSpc>
                <a:spcPts val="2100"/>
              </a:lnSpc>
              <a:buFont typeface="Arial" panose="020B0604020202020204" pitchFamily="34" charset="0"/>
              <a:buNone/>
              <a:defRPr sz="1400"/>
            </a:lvl2pPr>
            <a:lvl3pPr marL="914400" indent="0">
              <a:lnSpc>
                <a:spcPts val="2100"/>
              </a:lnSpc>
              <a:buNone/>
              <a:defRPr sz="1400"/>
            </a:lvl3pPr>
            <a:lvl4pPr marL="1371600" indent="0">
              <a:lnSpc>
                <a:spcPts val="2100"/>
              </a:lnSpc>
              <a:buNone/>
              <a:defRPr sz="1400"/>
            </a:lvl4pPr>
            <a:lvl5pPr marL="1828800" indent="0">
              <a:lnSpc>
                <a:spcPts val="2100"/>
              </a:lnSpc>
              <a:buNone/>
              <a:defRPr sz="1400"/>
            </a:lvl5pPr>
          </a:lstStyle>
          <a:p>
            <a:pPr lvl="0"/>
            <a:r>
              <a:rPr lang="en-US" dirty="0"/>
              <a:t>Click to edit text</a:t>
            </a:r>
          </a:p>
        </p:txBody>
      </p:sp>
    </p:spTree>
    <p:extLst>
      <p:ext uri="{BB962C8B-B14F-4D97-AF65-F5344CB8AC3E}">
        <p14:creationId xmlns:p14="http://schemas.microsoft.com/office/powerpoint/2010/main" val="35763925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defRPr>
                <a:solidFill>
                  <a:schemeClr val="accent3">
                    <a:lumMod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7421563" y="2342144"/>
            <a:ext cx="3932237" cy="1600200"/>
          </a:xfrm>
        </p:spPr>
        <p:txBody>
          <a:bodyPr anchor="ctr">
            <a:normAutofit/>
          </a:bodyPr>
          <a:lstStyle>
            <a:lvl1pPr algn="ctr">
              <a:defRPr sz="4000">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495300" y="859089"/>
            <a:ext cx="6172200" cy="4873625"/>
          </a:xfrm>
        </p:spPr>
        <p:txBody>
          <a:bodyPr/>
          <a:lstStyle>
            <a:lvl1pPr>
              <a:defRPr sz="3200">
                <a:solidFill>
                  <a:schemeClr val="accent3">
                    <a:lumMod val="25000"/>
                  </a:schemeClr>
                </a:solidFill>
              </a:defRPr>
            </a:lvl1pPr>
            <a:lvl2pPr>
              <a:defRPr sz="2800">
                <a:solidFill>
                  <a:schemeClr val="accent3">
                    <a:lumMod val="25000"/>
                  </a:schemeClr>
                </a:solidFill>
              </a:defRPr>
            </a:lvl2pPr>
            <a:lvl3pPr>
              <a:defRPr sz="2400">
                <a:solidFill>
                  <a:schemeClr val="accent3">
                    <a:lumMod val="25000"/>
                  </a:schemeClr>
                </a:solidFill>
              </a:defRPr>
            </a:lvl3pPr>
            <a:lvl4pPr>
              <a:defRPr sz="2000">
                <a:solidFill>
                  <a:schemeClr val="accent3">
                    <a:lumMod val="25000"/>
                  </a:schemeClr>
                </a:solidFill>
              </a:defRPr>
            </a:lvl4pPr>
            <a:lvl5pPr>
              <a:defRPr sz="2000">
                <a:solidFill>
                  <a:schemeClr val="accent3">
                    <a:lumMod val="25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06216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a:solidFill>
                  <a:schemeClr val="accent3">
                    <a:lumMod val="25000"/>
                  </a:schemeClr>
                </a:solidFill>
              </a:defRPr>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681163"/>
            <a:ext cx="5157787" cy="823912"/>
          </a:xfrm>
        </p:spPr>
        <p:txBody>
          <a:bodyPr anchor="b"/>
          <a:lstStyle>
            <a:lvl1pPr marL="0" indent="0">
              <a:buNone/>
              <a:defRPr sz="2400" b="1">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lvl1pPr>
              <a:defRPr>
                <a:solidFill>
                  <a:schemeClr val="accent3">
                    <a:lumMod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A41CBEE4-3FAE-4685-BA5D-89EE53B32DBC}"/>
              </a:ext>
            </a:extLst>
          </p:cNvPr>
          <p:cNvSpPr>
            <a:spLocks noGrp="1"/>
          </p:cNvSpPr>
          <p:nvPr>
            <p:ph type="pic" sz="quarter" idx="14"/>
          </p:nvPr>
        </p:nvSpPr>
        <p:spPr>
          <a:xfrm>
            <a:off x="1524" y="-7620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78251" y="685800"/>
            <a:ext cx="3959352" cy="5486400"/>
          </a:xfrm>
          <a:solidFill>
            <a:schemeClr val="tx2">
              <a:lumMod val="20000"/>
              <a:lumOff val="80000"/>
              <a:alpha val="90000"/>
            </a:schemeClr>
          </a:solidFill>
          <a:ln w="38100" cmpd="sng">
            <a:solidFill>
              <a:schemeClr val="accent5">
                <a:lumMod val="50000"/>
              </a:schemeClr>
            </a:solidFill>
          </a:ln>
        </p:spPr>
        <p:txBody>
          <a:bodyPr lIns="274320" tIns="457200" rIns="274320" anchor="t">
            <a:noAutofit/>
          </a:bodyPr>
          <a:lstStyle>
            <a:lvl1pPr algn="ctr">
              <a:defRPr spc="100" baseline="0">
                <a:solidFill>
                  <a:schemeClr val="accent3">
                    <a:lumMod val="25000"/>
                  </a:schemeClr>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ext Placeholder 8">
            <a:extLst>
              <a:ext uri="{FF2B5EF4-FFF2-40B4-BE49-F238E27FC236}">
                <a16:creationId xmlns:a16="http://schemas.microsoft.com/office/drawing/2014/main" id="{6A67D98D-D4C9-49C3-B1D7-0D6F2D3371BB}"/>
              </a:ext>
            </a:extLst>
          </p:cNvPr>
          <p:cNvSpPr>
            <a:spLocks noGrp="1"/>
          </p:cNvSpPr>
          <p:nvPr>
            <p:ph type="body" sz="quarter" idx="15" hasCustomPrompt="1"/>
          </p:nvPr>
        </p:nvSpPr>
        <p:spPr>
          <a:xfrm>
            <a:off x="592551" y="800100"/>
            <a:ext cx="3730752" cy="5257800"/>
          </a:xfrm>
          <a:ln w="12700">
            <a:solidFill>
              <a:schemeClr val="tx2"/>
            </a:solidFill>
          </a:ln>
        </p:spPr>
        <p:txBody>
          <a:bodyPr lIns="274320" tIns="1371600" rIns="274320">
            <a:noAutofit/>
          </a:bodyPr>
          <a:lstStyle>
            <a:lvl1pPr marL="0" indent="0" algn="ctr">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3" name="Title 1" hidden="1">
            <a:extLst>
              <a:ext uri="{FF2B5EF4-FFF2-40B4-BE49-F238E27FC236}">
                <a16:creationId xmlns:a16="http://schemas.microsoft.com/office/drawing/2014/main" id="{3F2612BA-64D8-41EC-9F7A-0615FD68EDCA}"/>
              </a:ext>
            </a:extLst>
          </p:cNvPr>
          <p:cNvSpPr txBox="1">
            <a:spLocks/>
          </p:cNvSpPr>
          <p:nvPr userDrawn="1"/>
        </p:nvSpPr>
        <p:spPr>
          <a:xfrm>
            <a:off x="1005398" y="960120"/>
            <a:ext cx="2971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spc="40" baseline="0">
                <a:solidFill>
                  <a:schemeClr val="accent3">
                    <a:lumMod val="25000"/>
                  </a:schemeClr>
                </a:solidFill>
                <a:latin typeface="+mj-lt"/>
                <a:ea typeface="+mj-ea"/>
                <a:cs typeface="+mj-cs"/>
              </a:defRPr>
            </a:lvl1pPr>
          </a:lstStyle>
          <a:p>
            <a:pPr algn="ctr"/>
            <a:r>
              <a:rPr lang="en-US" spc="100" dirty="0">
                <a:latin typeface="Elephant Pro" pitchFamily="2" charset="0"/>
              </a:rPr>
              <a:t>Agenda</a:t>
            </a:r>
          </a:p>
        </p:txBody>
      </p:sp>
    </p:spTree>
    <p:extLst>
      <p:ext uri="{BB962C8B-B14F-4D97-AF65-F5344CB8AC3E}">
        <p14:creationId xmlns:p14="http://schemas.microsoft.com/office/powerpoint/2010/main" val="3426776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eet the presenter">
    <p:spTree>
      <p:nvGrpSpPr>
        <p:cNvPr id="1" name=""/>
        <p:cNvGrpSpPr/>
        <p:nvPr/>
      </p:nvGrpSpPr>
      <p:grpSpPr>
        <a:xfrm>
          <a:off x="0" y="0"/>
          <a:ext cx="0" cy="0"/>
          <a:chOff x="0" y="0"/>
          <a:chExt cx="0" cy="0"/>
        </a:xfrm>
      </p:grpSpPr>
      <p:pic>
        <p:nvPicPr>
          <p:cNvPr id="10" name="Picture 9" descr="photo of marble&#10;">
            <a:extLst>
              <a:ext uri="{FF2B5EF4-FFF2-40B4-BE49-F238E27FC236}">
                <a16:creationId xmlns:a16="http://schemas.microsoft.com/office/drawing/2014/main" id="{CEFBE0D1-09DC-41AA-9A18-E5E07B941D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01859217-510A-4C29-85EE-456A26AAC78C}"/>
              </a:ext>
            </a:extLst>
          </p:cNvPr>
          <p:cNvSpPr/>
          <p:nvPr userDrawn="1"/>
        </p:nvSpPr>
        <p:spPr>
          <a:xfrm>
            <a:off x="466163" y="457200"/>
            <a:ext cx="11274552" cy="5943600"/>
          </a:xfrm>
          <a:prstGeom prst="rect">
            <a:avLst/>
          </a:prstGeom>
          <a:solidFill>
            <a:schemeClr val="tx2">
              <a:lumMod val="20000"/>
              <a:lumOff val="80000"/>
              <a:alpha val="7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960120" y="960120"/>
            <a:ext cx="4645152" cy="9144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60120" y="3962399"/>
            <a:ext cx="4617720" cy="2103120"/>
          </a:xfrm>
        </p:spPr>
        <p:txBody>
          <a:bodyPr>
            <a:normAutofit/>
          </a:bodyPr>
          <a:lstStyle>
            <a:lvl1pPr marL="0" indent="0" algn="ctr">
              <a:lnSpc>
                <a:spcPts val="2100"/>
              </a:lnSpc>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6316571" y="777240"/>
            <a:ext cx="5029200" cy="5303520"/>
          </a:xfrm>
          <a:solidFill>
            <a:schemeClr val="bg1"/>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960120" y="3172968"/>
            <a:ext cx="4617720" cy="457200"/>
          </a:xfrm>
        </p:spPr>
        <p:txBody>
          <a:bodyPr>
            <a:noAutofit/>
          </a:bodyPr>
          <a:lstStyle>
            <a:lvl1pPr marL="0" indent="0" algn="ctr">
              <a:buNone/>
              <a:defRPr sz="2000" b="0" spc="300">
                <a:solidFill>
                  <a:schemeClr val="accent3">
                    <a:lumMod val="25000"/>
                  </a:schemeClr>
                </a:solidFill>
                <a:latin typeface="+mn-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NAME</a:t>
            </a:r>
          </a:p>
        </p:txBody>
      </p:sp>
      <p:pic>
        <p:nvPicPr>
          <p:cNvPr id="14" name="Graphic 13" descr="sprig icon&#10;">
            <a:extLst>
              <a:ext uri="{FF2B5EF4-FFF2-40B4-BE49-F238E27FC236}">
                <a16:creationId xmlns:a16="http://schemas.microsoft.com/office/drawing/2014/main" id="{8203CE7C-A0C4-4B19-BD99-5B8977E6941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865924">
            <a:off x="2641877" y="2157078"/>
            <a:ext cx="1280160" cy="662539"/>
          </a:xfrm>
          <a:prstGeom prst="rect">
            <a:avLst/>
          </a:prstGeom>
        </p:spPr>
      </p:pic>
    </p:spTree>
    <p:extLst>
      <p:ext uri="{BB962C8B-B14F-4D97-AF65-F5344CB8AC3E}">
        <p14:creationId xmlns:p14="http://schemas.microsoft.com/office/powerpoint/2010/main" val="3128844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F4FF3C43-7D8E-4810-A3BC-9AE3209111DB}"/>
              </a:ext>
            </a:extLst>
          </p:cNvPr>
          <p:cNvSpPr>
            <a:spLocks noGrp="1"/>
          </p:cNvSpPr>
          <p:nvPr>
            <p:ph type="pic" sz="quarter" idx="13"/>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143000" y="960120"/>
            <a:ext cx="4114800" cy="914400"/>
          </a:xfrm>
        </p:spPr>
        <p:txBody>
          <a:bodyPr anchor="b">
            <a:normAutofit/>
          </a:bodyPr>
          <a:lstStyle>
            <a:lvl1pPr algn="ctr">
              <a:defRPr sz="3200">
                <a:solidFill>
                  <a:schemeClr val="accent3">
                    <a:lumMod val="25000"/>
                  </a:schemeClr>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1371600" y="3136392"/>
            <a:ext cx="3657600" cy="1627632"/>
          </a:xfrm>
        </p:spPr>
        <p:txBody>
          <a:bodyPr>
            <a:normAutofit/>
          </a:bodyPr>
          <a:lstStyle>
            <a:lvl1pPr marL="0" indent="0" algn="ctr">
              <a:lnSpc>
                <a:spcPts val="2100"/>
              </a:lnSpc>
              <a:buNone/>
              <a:defRPr sz="1400">
                <a:solidFill>
                  <a:schemeClr val="accent3">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out questions">
    <p:spTree>
      <p:nvGrpSpPr>
        <p:cNvPr id="1" name=""/>
        <p:cNvGrpSpPr/>
        <p:nvPr/>
      </p:nvGrpSpPr>
      <p:grpSpPr>
        <a:xfrm>
          <a:off x="0" y="0"/>
          <a:ext cx="0" cy="0"/>
          <a:chOff x="0" y="0"/>
          <a:chExt cx="0" cy="0"/>
        </a:xfrm>
      </p:grpSpPr>
      <p:pic>
        <p:nvPicPr>
          <p:cNvPr id="18" name="Picture 17" descr="image of marble texture">
            <a:extLst>
              <a:ext uri="{FF2B5EF4-FFF2-40B4-BE49-F238E27FC236}">
                <a16:creationId xmlns:a16="http://schemas.microsoft.com/office/drawing/2014/main" id="{DE4FCA92-4B09-4386-A95D-2823C777C5B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70056CF5-B0DF-4053-8A82-BBBE7FF686BE}"/>
              </a:ext>
            </a:extLst>
          </p:cNvPr>
          <p:cNvSpPr/>
          <p:nvPr userDrawn="1"/>
        </p:nvSpPr>
        <p:spPr>
          <a:xfrm>
            <a:off x="442118" y="457200"/>
            <a:ext cx="11274552" cy="5943600"/>
          </a:xfrm>
          <a:prstGeom prst="rect">
            <a:avLst/>
          </a:prstGeom>
          <a:solidFill>
            <a:schemeClr val="tx2">
              <a:lumMod val="20000"/>
              <a:lumOff val="80000"/>
              <a:alpha val="85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8E4B2F5F-448A-4BB9-BF2F-3CCB44D3219A}"/>
              </a:ext>
              <a:ext uri="{C183D7F6-B498-43B3-948B-1728B52AA6E4}">
                <adec:decorative xmlns:adec="http://schemas.microsoft.com/office/drawing/2017/decorative" val="1"/>
              </a:ext>
            </a:extLst>
          </p:cNvPr>
          <p:cNvGrpSpPr/>
          <p:nvPr userDrawn="1"/>
        </p:nvGrpSpPr>
        <p:grpSpPr>
          <a:xfrm>
            <a:off x="6501565" y="2471420"/>
            <a:ext cx="4809744" cy="3473216"/>
            <a:chOff x="6355080" y="2494474"/>
            <a:chExt cx="4960620" cy="3473216"/>
          </a:xfrm>
        </p:grpSpPr>
        <p:grpSp>
          <p:nvGrpSpPr>
            <p:cNvPr id="28" name="Group 27">
              <a:extLst>
                <a:ext uri="{FF2B5EF4-FFF2-40B4-BE49-F238E27FC236}">
                  <a16:creationId xmlns:a16="http://schemas.microsoft.com/office/drawing/2014/main" id="{06457872-52AD-4B0D-A773-AA48B3B219D3}"/>
                </a:ext>
              </a:extLst>
            </p:cNvPr>
            <p:cNvGrpSpPr/>
            <p:nvPr/>
          </p:nvGrpSpPr>
          <p:grpSpPr>
            <a:xfrm>
              <a:off x="6355080" y="2494474"/>
              <a:ext cx="4960620" cy="3473216"/>
              <a:chOff x="6355080" y="2180573"/>
              <a:chExt cx="4960620" cy="3473216"/>
            </a:xfrm>
          </p:grpSpPr>
          <p:cxnSp>
            <p:nvCxnSpPr>
              <p:cNvPr id="30" name="Straight Connector 29">
                <a:extLst>
                  <a:ext uri="{FF2B5EF4-FFF2-40B4-BE49-F238E27FC236}">
                    <a16:creationId xmlns:a16="http://schemas.microsoft.com/office/drawing/2014/main" id="{BD088C3C-893A-4A45-97E6-CF8230EF1DB4}"/>
                  </a:ext>
                </a:extLst>
              </p:cNvPr>
              <p:cNvCxnSpPr>
                <a:cxnSpLocks/>
              </p:cNvCxnSpPr>
              <p:nvPr/>
            </p:nvCxnSpPr>
            <p:spPr>
              <a:xfrm flipV="1">
                <a:off x="6356521" y="3332425"/>
                <a:ext cx="4959179" cy="7179"/>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18EF61-FF64-44B8-B5AB-D7D0700D7A55}"/>
                  </a:ext>
                </a:extLst>
              </p:cNvPr>
              <p:cNvCxnSpPr>
                <a:cxnSpLocks/>
              </p:cNvCxnSpPr>
              <p:nvPr/>
            </p:nvCxnSpPr>
            <p:spPr>
              <a:xfrm>
                <a:off x="6355080" y="4494758"/>
                <a:ext cx="4956048" cy="0"/>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84B867-CCAD-498D-B6E2-8981BF01EC0F}"/>
                  </a:ext>
                </a:extLst>
              </p:cNvPr>
              <p:cNvSpPr/>
              <p:nvPr/>
            </p:nvSpPr>
            <p:spPr>
              <a:xfrm>
                <a:off x="6356521" y="2180573"/>
                <a:ext cx="4950649" cy="3473216"/>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9" name="Straight Connector 28">
              <a:extLst>
                <a:ext uri="{FF2B5EF4-FFF2-40B4-BE49-F238E27FC236}">
                  <a16:creationId xmlns:a16="http://schemas.microsoft.com/office/drawing/2014/main" id="{999BD33D-A5B4-469A-9937-DE6D3611C034}"/>
                </a:ext>
              </a:extLst>
            </p:cNvPr>
            <p:cNvCxnSpPr>
              <a:cxnSpLocks/>
            </p:cNvCxnSpPr>
            <p:nvPr/>
          </p:nvCxnSpPr>
          <p:spPr>
            <a:xfrm>
              <a:off x="7838022" y="2494474"/>
              <a:ext cx="0" cy="3473216"/>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877824" y="914400"/>
            <a:ext cx="5212080" cy="50292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448508" y="960120"/>
            <a:ext cx="4905292" cy="9144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183880" y="2688336"/>
            <a:ext cx="2862072" cy="713232"/>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nchor="b" anchorCtr="0"/>
          <a:lstStyle>
            <a:lvl1pPr>
              <a:defRPr>
                <a:solidFill>
                  <a:schemeClr val="accent3">
                    <a:lumMod val="2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nchor="b" anchorCtr="0"/>
          <a:lstStyle>
            <a:lvl1pPr>
              <a:defRPr>
                <a:solidFill>
                  <a:schemeClr val="accent3">
                    <a:lumMod val="25000"/>
                  </a:schemeClr>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nchor="b" anchorCtr="0"/>
          <a:lstStyle>
            <a:lvl1pPr>
              <a:defRPr>
                <a:solidFill>
                  <a:schemeClr val="accent3">
                    <a:lumMod val="2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6620256" y="2779776"/>
            <a:ext cx="786384" cy="655984"/>
          </a:xfrm>
        </p:spPr>
        <p:txBody>
          <a:bodyPr anchor="ctr"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9" name="Content Placeholder 2">
            <a:extLst>
              <a:ext uri="{FF2B5EF4-FFF2-40B4-BE49-F238E27FC236}">
                <a16:creationId xmlns:a16="http://schemas.microsoft.com/office/drawing/2014/main" id="{48C13CD1-B240-4AFC-AF08-95A80AEEFEE2}"/>
              </a:ext>
            </a:extLst>
          </p:cNvPr>
          <p:cNvSpPr>
            <a:spLocks noGrp="1"/>
          </p:cNvSpPr>
          <p:nvPr>
            <p:ph idx="15" hasCustomPrompt="1"/>
          </p:nvPr>
        </p:nvSpPr>
        <p:spPr>
          <a:xfrm>
            <a:off x="8183880" y="3849624"/>
            <a:ext cx="2862072" cy="731520"/>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Content Placeholder 2">
            <a:extLst>
              <a:ext uri="{FF2B5EF4-FFF2-40B4-BE49-F238E27FC236}">
                <a16:creationId xmlns:a16="http://schemas.microsoft.com/office/drawing/2014/main" id="{AEE266CC-F8CC-4C06-B1E4-3D7E399F8936}"/>
              </a:ext>
            </a:extLst>
          </p:cNvPr>
          <p:cNvSpPr>
            <a:spLocks noGrp="1"/>
          </p:cNvSpPr>
          <p:nvPr>
            <p:ph idx="17" hasCustomPrompt="1"/>
          </p:nvPr>
        </p:nvSpPr>
        <p:spPr>
          <a:xfrm>
            <a:off x="8183880" y="4992624"/>
            <a:ext cx="2862072" cy="749808"/>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4" name="Text Placeholder 13">
            <a:extLst>
              <a:ext uri="{FF2B5EF4-FFF2-40B4-BE49-F238E27FC236}">
                <a16:creationId xmlns:a16="http://schemas.microsoft.com/office/drawing/2014/main" id="{CC7B8197-5533-4814-8838-67C657A3B73C}"/>
              </a:ext>
            </a:extLst>
          </p:cNvPr>
          <p:cNvSpPr>
            <a:spLocks noGrp="1"/>
          </p:cNvSpPr>
          <p:nvPr>
            <p:ph type="body" sz="quarter" idx="20" hasCustomPrompt="1"/>
          </p:nvPr>
        </p:nvSpPr>
        <p:spPr>
          <a:xfrm>
            <a:off x="7187184" y="2788920"/>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1</a:t>
            </a:r>
          </a:p>
        </p:txBody>
      </p:sp>
      <p:sp>
        <p:nvSpPr>
          <p:cNvPr id="16" name="Text Placeholder 10">
            <a:extLst>
              <a:ext uri="{FF2B5EF4-FFF2-40B4-BE49-F238E27FC236}">
                <a16:creationId xmlns:a16="http://schemas.microsoft.com/office/drawing/2014/main" id="{5A5A7DC7-2FC5-48F8-9345-17A7C96CD257}"/>
              </a:ext>
            </a:extLst>
          </p:cNvPr>
          <p:cNvSpPr>
            <a:spLocks noGrp="1"/>
          </p:cNvSpPr>
          <p:nvPr>
            <p:ph type="body" sz="quarter" idx="21" hasCustomPrompt="1"/>
          </p:nvPr>
        </p:nvSpPr>
        <p:spPr>
          <a:xfrm>
            <a:off x="6620256" y="3840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17" name="Text Placeholder 13">
            <a:extLst>
              <a:ext uri="{FF2B5EF4-FFF2-40B4-BE49-F238E27FC236}">
                <a16:creationId xmlns:a16="http://schemas.microsoft.com/office/drawing/2014/main" id="{AF89EB7C-DC5A-461B-BA21-63D329893167}"/>
              </a:ext>
            </a:extLst>
          </p:cNvPr>
          <p:cNvSpPr>
            <a:spLocks noGrp="1"/>
          </p:cNvSpPr>
          <p:nvPr>
            <p:ph type="body" sz="quarter" idx="22" hasCustomPrompt="1"/>
          </p:nvPr>
        </p:nvSpPr>
        <p:spPr>
          <a:xfrm>
            <a:off x="7187184" y="3950208"/>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a:t>
            </a:r>
          </a:p>
        </p:txBody>
      </p:sp>
      <p:sp>
        <p:nvSpPr>
          <p:cNvPr id="21" name="Text Placeholder 10">
            <a:extLst>
              <a:ext uri="{FF2B5EF4-FFF2-40B4-BE49-F238E27FC236}">
                <a16:creationId xmlns:a16="http://schemas.microsoft.com/office/drawing/2014/main" id="{1BF30512-FBFE-40CF-8565-50BAA99A4FDC}"/>
              </a:ext>
            </a:extLst>
          </p:cNvPr>
          <p:cNvSpPr>
            <a:spLocks noGrp="1"/>
          </p:cNvSpPr>
          <p:nvPr>
            <p:ph type="body" sz="quarter" idx="23" hasCustomPrompt="1"/>
          </p:nvPr>
        </p:nvSpPr>
        <p:spPr>
          <a:xfrm>
            <a:off x="6620256" y="4983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22" name="Text Placeholder 13">
            <a:extLst>
              <a:ext uri="{FF2B5EF4-FFF2-40B4-BE49-F238E27FC236}">
                <a16:creationId xmlns:a16="http://schemas.microsoft.com/office/drawing/2014/main" id="{29E43D0B-1071-466B-B883-92B9D02F09E8}"/>
              </a:ext>
            </a:extLst>
          </p:cNvPr>
          <p:cNvSpPr>
            <a:spLocks noGrp="1"/>
          </p:cNvSpPr>
          <p:nvPr>
            <p:ph type="body" sz="quarter" idx="24" hasCustomPrompt="1"/>
          </p:nvPr>
        </p:nvSpPr>
        <p:spPr>
          <a:xfrm>
            <a:off x="7187184" y="5111496"/>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a:t>
            </a:r>
          </a:p>
        </p:txBody>
      </p:sp>
      <p:grpSp>
        <p:nvGrpSpPr>
          <p:cNvPr id="23" name="Group 22">
            <a:extLst>
              <a:ext uri="{FF2B5EF4-FFF2-40B4-BE49-F238E27FC236}">
                <a16:creationId xmlns:a16="http://schemas.microsoft.com/office/drawing/2014/main" id="{250BA95E-CDDF-419E-808E-3B59CA01E4E8}"/>
              </a:ext>
              <a:ext uri="{C183D7F6-B498-43B3-948B-1728B52AA6E4}">
                <adec:decorative xmlns:adec="http://schemas.microsoft.com/office/drawing/2017/decorative" val="1"/>
              </a:ext>
            </a:extLst>
          </p:cNvPr>
          <p:cNvGrpSpPr/>
          <p:nvPr userDrawn="1"/>
        </p:nvGrpSpPr>
        <p:grpSpPr>
          <a:xfrm>
            <a:off x="7009472" y="1943463"/>
            <a:ext cx="3832828" cy="2136"/>
            <a:chOff x="7009472" y="1943463"/>
            <a:chExt cx="3832828" cy="2136"/>
          </a:xfrm>
          <a:solidFill>
            <a:schemeClr val="accent3">
              <a:lumMod val="25000"/>
            </a:schemeClr>
          </a:solidFill>
        </p:grpSpPr>
        <p:cxnSp>
          <p:nvCxnSpPr>
            <p:cNvPr id="24" name="Straight Connector 23">
              <a:extLst>
                <a:ext uri="{FF2B5EF4-FFF2-40B4-BE49-F238E27FC236}">
                  <a16:creationId xmlns:a16="http://schemas.microsoft.com/office/drawing/2014/main" id="{D67A0655-E45C-49C2-AADC-0829E7E67581}"/>
                </a:ext>
              </a:extLst>
            </p:cNvPr>
            <p:cNvCxnSpPr>
              <a:cxnSpLocks/>
            </p:cNvCxnSpPr>
            <p:nvPr/>
          </p:nvCxnSpPr>
          <p:spPr>
            <a:xfrm>
              <a:off x="7009472" y="1943463"/>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3C2C0-9B08-4EDE-B15B-FF5C1BB55327}"/>
                </a:ext>
              </a:extLst>
            </p:cNvPr>
            <p:cNvCxnSpPr>
              <a:cxnSpLocks/>
            </p:cNvCxnSpPr>
            <p:nvPr/>
          </p:nvCxnSpPr>
          <p:spPr>
            <a:xfrm>
              <a:off x="9470700" y="1945599"/>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pic>
        <p:nvPicPr>
          <p:cNvPr id="26" name="Graphic 25" descr="sprig icon">
            <a:extLst>
              <a:ext uri="{FF2B5EF4-FFF2-40B4-BE49-F238E27FC236}">
                <a16:creationId xmlns:a16="http://schemas.microsoft.com/office/drawing/2014/main" id="{19D5E825-EB79-4044-93F6-2C3F8490132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691531" flipH="1">
            <a:off x="8536514" y="1719135"/>
            <a:ext cx="808894" cy="359243"/>
          </a:xfrm>
          <a:prstGeom prst="rect">
            <a:avLst/>
          </a:prstGeom>
        </p:spPr>
      </p:pic>
    </p:spTree>
    <p:extLst>
      <p:ext uri="{BB962C8B-B14F-4D97-AF65-F5344CB8AC3E}">
        <p14:creationId xmlns:p14="http://schemas.microsoft.com/office/powerpoint/2010/main" val="4049759527"/>
      </p:ext>
    </p:extLst>
  </p:cSld>
  <p:clrMapOvr>
    <a:masterClrMapping/>
  </p:clrMapOvr>
  <p:extLst>
    <p:ext uri="{DCECCB84-F9BA-43D5-87BE-67443E8EF086}">
      <p15:sldGuideLst xmlns:p15="http://schemas.microsoft.com/office/powerpoint/2012/main">
        <p15:guide id="1" orient="horz" pos="17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AE52EF6E-0B58-484F-94A5-9BAA116171BF}"/>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609600" y="914400"/>
            <a:ext cx="10972800" cy="5029200"/>
          </a:xfrm>
          <a:ln w="38100">
            <a:solidFill>
              <a:schemeClr val="tx2"/>
            </a:solidFill>
          </a:ln>
        </p:spPr>
        <p:txBody>
          <a:bodyPr lIns="914400" rIns="914400" anchor="ctr">
            <a:noAutofit/>
          </a:bodyPr>
          <a:lstStyle>
            <a:lvl1pPr algn="ctr">
              <a:defRPr sz="3200">
                <a:solidFill>
                  <a:schemeClr val="tx2">
                    <a:lumMod val="20000"/>
                    <a:lumOff val="80000"/>
                  </a:schemeClr>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1066800" y="4589463"/>
            <a:ext cx="10058400" cy="585216"/>
          </a:xfrm>
        </p:spPr>
        <p:txBody>
          <a:bodyPr/>
          <a:lstStyle>
            <a:lvl1pPr marL="0" indent="0" algn="ctr">
              <a:buNone/>
              <a:defRPr sz="2400">
                <a:solidFill>
                  <a:schemeClr val="tx2">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a:xfrm>
            <a:off x="457200" y="6488702"/>
            <a:ext cx="2743200" cy="182880"/>
          </a:xfrm>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a:xfrm>
            <a:off x="8995608" y="6488702"/>
            <a:ext cx="2743200" cy="182880"/>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70591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ypothesis">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EEE5B85B-2CE4-49C6-A626-897037552E6D}"/>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4270248" y="1280160"/>
            <a:ext cx="3657600" cy="914400"/>
          </a:xfrm>
        </p:spPr>
        <p:txBody>
          <a:bodyPr/>
          <a:lstStyle>
            <a:lvl1pPr algn="ctr">
              <a:defRPr>
                <a:solidFill>
                  <a:schemeClr val="accent3"/>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4270248" y="2642616"/>
            <a:ext cx="3657600" cy="1078992"/>
          </a:xfrm>
        </p:spPr>
        <p:txBody>
          <a:bodyPr anchor="t">
            <a:normAutofit/>
          </a:bodyPr>
          <a:lstStyle>
            <a:lvl1pPr marL="0" indent="0" algn="ctr">
              <a:lnSpc>
                <a:spcPts val="2100"/>
              </a:lnSpc>
              <a:buNone/>
              <a:defRPr sz="1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4270248" y="4315968"/>
            <a:ext cx="3657600" cy="822960"/>
          </a:xfrm>
        </p:spPr>
        <p:txBody>
          <a:bodyPr anchor="t">
            <a:normAutofit/>
          </a:bodyPr>
          <a:lstStyle>
            <a:lvl1pPr marL="0" indent="0" algn="ctr">
              <a:lnSpc>
                <a:spcPts val="2100"/>
              </a:lnSpc>
              <a:buNone/>
              <a:defRPr sz="1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75829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ercent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454152" y="749808"/>
            <a:ext cx="11283696" cy="914400"/>
          </a:xfrm>
        </p:spPr>
        <p:txBody>
          <a:bodyPr anchor="ctr"/>
          <a:lstStyle>
            <a:lvl1pPr algn="ctr">
              <a:defRPr sz="3200">
                <a:solidFill>
                  <a:schemeClr val="accent3"/>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876300" y="2317750"/>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9F79AF1F-7242-4F30-8C34-3161A601D69C}"/>
              </a:ext>
            </a:extLst>
          </p:cNvPr>
          <p:cNvSpPr>
            <a:spLocks noGrp="1"/>
          </p:cNvSpPr>
          <p:nvPr>
            <p:ph idx="13"/>
          </p:nvPr>
        </p:nvSpPr>
        <p:spPr>
          <a:xfrm>
            <a:off x="8943975" y="2317749"/>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651CEFA7-BDAC-4AF4-9581-D5F23678BD4A}"/>
              </a:ext>
            </a:extLst>
          </p:cNvPr>
          <p:cNvSpPr>
            <a:spLocks noGrp="1"/>
          </p:cNvSpPr>
          <p:nvPr>
            <p:ph idx="14"/>
          </p:nvPr>
        </p:nvSpPr>
        <p:spPr>
          <a:xfrm>
            <a:off x="6254750" y="2317748"/>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A3BA914A-7D10-4F7D-B226-5324D5329F71}"/>
              </a:ext>
            </a:extLst>
          </p:cNvPr>
          <p:cNvSpPr>
            <a:spLocks noGrp="1"/>
          </p:cNvSpPr>
          <p:nvPr>
            <p:ph idx="15"/>
          </p:nvPr>
        </p:nvSpPr>
        <p:spPr>
          <a:xfrm>
            <a:off x="3565525" y="2317748"/>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A111B60-CB4D-4836-B3B0-99E3A740B087}"/>
              </a:ext>
            </a:extLst>
          </p:cNvPr>
          <p:cNvCxnSpPr>
            <a:cxnSpLocks/>
          </p:cNvCxnSpPr>
          <p:nvPr userDrawn="1"/>
        </p:nvCxnSpPr>
        <p:spPr>
          <a:xfrm>
            <a:off x="6781800" y="1992404"/>
            <a:ext cx="29337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077C5C-B350-49D7-9F72-CC7402D7F3AF}"/>
              </a:ext>
            </a:extLst>
          </p:cNvPr>
          <p:cNvCxnSpPr>
            <a:cxnSpLocks/>
          </p:cNvCxnSpPr>
          <p:nvPr userDrawn="1"/>
        </p:nvCxnSpPr>
        <p:spPr>
          <a:xfrm>
            <a:off x="2479675" y="1992404"/>
            <a:ext cx="30067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Graphic 12" descr="sprig icon">
            <a:extLst>
              <a:ext uri="{FF2B5EF4-FFF2-40B4-BE49-F238E27FC236}">
                <a16:creationId xmlns:a16="http://schemas.microsoft.com/office/drawing/2014/main" id="{3455B0EC-C4D6-4967-AA15-F5B9787992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691531" flipH="1">
            <a:off x="5678556" y="1759981"/>
            <a:ext cx="914400" cy="406100"/>
          </a:xfrm>
          <a:prstGeom prst="rect">
            <a:avLst/>
          </a:prstGeom>
        </p:spPr>
      </p:pic>
    </p:spTree>
    <p:extLst>
      <p:ext uri="{BB962C8B-B14F-4D97-AF65-F5344CB8AC3E}">
        <p14:creationId xmlns:p14="http://schemas.microsoft.com/office/powerpoint/2010/main" val="2988813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king great produc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3DD5414-F5B4-4934-A635-6276FB3ED997}"/>
              </a:ext>
            </a:extLst>
          </p:cNvPr>
          <p:cNvSpPr>
            <a:spLocks noGrp="1"/>
          </p:cNvSpPr>
          <p:nvPr>
            <p:ph type="pic" sz="quarter" idx="14"/>
          </p:nvPr>
        </p:nvSpPr>
        <p:spPr>
          <a:xfrm>
            <a:off x="0" y="0"/>
            <a:ext cx="6096000"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779514" y="958515"/>
            <a:ext cx="4398264" cy="914400"/>
          </a:xfrm>
        </p:spPr>
        <p:txBody>
          <a:bodyPr>
            <a:normAutofit/>
          </a:bodyPr>
          <a:lstStyle>
            <a:lvl1pPr algn="ctr">
              <a:defRPr sz="2900" spc="100" baseline="0">
                <a:solidFill>
                  <a:schemeClr val="accent3"/>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7104888" y="2816352"/>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2">
            <a:extLst>
              <a:ext uri="{FF2B5EF4-FFF2-40B4-BE49-F238E27FC236}">
                <a16:creationId xmlns:a16="http://schemas.microsoft.com/office/drawing/2014/main" id="{B0BB0A7E-D7A2-4EFF-A134-B2AD0D06FDC6}"/>
              </a:ext>
            </a:extLst>
          </p:cNvPr>
          <p:cNvSpPr>
            <a:spLocks noGrp="1"/>
          </p:cNvSpPr>
          <p:nvPr>
            <p:ph idx="15" hasCustomPrompt="1"/>
          </p:nvPr>
        </p:nvSpPr>
        <p:spPr>
          <a:xfrm>
            <a:off x="7104888" y="3922776"/>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4" name="Content Placeholder 2">
            <a:extLst>
              <a:ext uri="{FF2B5EF4-FFF2-40B4-BE49-F238E27FC236}">
                <a16:creationId xmlns:a16="http://schemas.microsoft.com/office/drawing/2014/main" id="{6C900BA0-1BE3-4C3A-95B2-0DFEE734031C}"/>
              </a:ext>
            </a:extLst>
          </p:cNvPr>
          <p:cNvSpPr>
            <a:spLocks noGrp="1"/>
          </p:cNvSpPr>
          <p:nvPr>
            <p:ph idx="16" hasCustomPrompt="1"/>
          </p:nvPr>
        </p:nvSpPr>
        <p:spPr>
          <a:xfrm>
            <a:off x="7104888" y="5084064"/>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cxnSp>
        <p:nvCxnSpPr>
          <p:cNvPr id="10" name="Straight Connector 9">
            <a:extLst>
              <a:ext uri="{FF2B5EF4-FFF2-40B4-BE49-F238E27FC236}">
                <a16:creationId xmlns:a16="http://schemas.microsoft.com/office/drawing/2014/main" id="{D9783C95-300F-479E-8A8E-9F6BE3C723D9}"/>
              </a:ext>
            </a:extLst>
          </p:cNvPr>
          <p:cNvCxnSpPr>
            <a:cxnSpLocks/>
          </p:cNvCxnSpPr>
          <p:nvPr userDrawn="1"/>
        </p:nvCxnSpPr>
        <p:spPr>
          <a:xfrm>
            <a:off x="7231888" y="2340201"/>
            <a:ext cx="1140587" cy="0"/>
          </a:xfrm>
          <a:prstGeom prst="line">
            <a:avLst/>
          </a:prstGeom>
          <a:solidFill>
            <a:schemeClr val="tx2"/>
          </a:solid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509354D-0D6D-4528-8858-7768965572A6}"/>
              </a:ext>
            </a:extLst>
          </p:cNvPr>
          <p:cNvCxnSpPr>
            <a:cxnSpLocks/>
          </p:cNvCxnSpPr>
          <p:nvPr userDrawn="1"/>
        </p:nvCxnSpPr>
        <p:spPr>
          <a:xfrm>
            <a:off x="9563100" y="2349065"/>
            <a:ext cx="1181232" cy="0"/>
          </a:xfrm>
          <a:prstGeom prst="line">
            <a:avLst/>
          </a:prstGeom>
          <a:solidFill>
            <a:schemeClr val="tx2"/>
          </a:solid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1117FA-5C64-4802-BBCD-D39A5647932B}"/>
              </a:ext>
            </a:extLst>
          </p:cNvPr>
          <p:cNvCxnSpPr>
            <a:cxnSpLocks/>
          </p:cNvCxnSpPr>
          <p:nvPr userDrawn="1"/>
        </p:nvCxnSpPr>
        <p:spPr>
          <a:xfrm>
            <a:off x="8740521" y="3688966"/>
            <a:ext cx="4572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4F332D5-721A-4CD6-9D74-70D7D0201874}"/>
              </a:ext>
            </a:extLst>
          </p:cNvPr>
          <p:cNvCxnSpPr>
            <a:cxnSpLocks/>
          </p:cNvCxnSpPr>
          <p:nvPr userDrawn="1"/>
        </p:nvCxnSpPr>
        <p:spPr>
          <a:xfrm>
            <a:off x="8740521" y="4789102"/>
            <a:ext cx="4572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1C4C1E95-18BD-4ADE-AC3B-864D92FB84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691531" flipH="1">
            <a:off x="8578136" y="2151786"/>
            <a:ext cx="808894" cy="359243"/>
          </a:xfrm>
          <a:prstGeom prst="rect">
            <a:avLst/>
          </a:prstGeom>
        </p:spPr>
      </p:pic>
    </p:spTree>
    <p:extLst>
      <p:ext uri="{BB962C8B-B14F-4D97-AF65-F5344CB8AC3E}">
        <p14:creationId xmlns:p14="http://schemas.microsoft.com/office/powerpoint/2010/main" val="4020370120"/>
      </p:ext>
    </p:extLst>
  </p:cSld>
  <p:clrMapOvr>
    <a:masterClrMapping/>
  </p:clrMapOvr>
  <p:extLst>
    <p:ext uri="{DCECCB84-F9BA-43D5-87BE-67443E8EF086}">
      <p15:sldGuideLst xmlns:p15="http://schemas.microsoft.com/office/powerpoint/2012/main">
        <p15:guide id="1" pos="7392" userDrawn="1">
          <p15:clr>
            <a:srgbClr val="FBAE40"/>
          </p15:clr>
        </p15:guide>
        <p15:guide id="2" pos="410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hyperlink" Target="https://scherlund.blogspot.com/2018/01/ai-and-machine-learning-give-new.html"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extLst>
              <a:ext uri="{837473B0-CC2E-450A-ABE3-18F120FF3D39}">
                <a1611:picAttrSrcUrl xmlns:a1611="http://schemas.microsoft.com/office/drawing/2016/11/main" r:id="rId22"/>
              </a:ext>
            </a:extLst>
          </a:blip>
          <a:srcRect/>
          <a:stretch>
            <a:fillRect t="-11000" b="-1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457200" y="6488702"/>
            <a:ext cx="2743200" cy="182880"/>
          </a:xfrm>
          <a:prstGeom prst="rect">
            <a:avLst/>
          </a:prstGeom>
        </p:spPr>
        <p:txBody>
          <a:bodyPr vert="horz" lIns="91440" tIns="45720" rIns="91440" bIns="45720" rtlCol="0" anchor="b" anchorCtr="0"/>
          <a:lstStyle>
            <a:lvl1pPr algn="l">
              <a:defRPr sz="1000" spc="300">
                <a:solidFill>
                  <a:schemeClr val="bg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488702"/>
            <a:ext cx="4114800" cy="182880"/>
          </a:xfrm>
          <a:prstGeom prst="rect">
            <a:avLst/>
          </a:prstGeom>
        </p:spPr>
        <p:txBody>
          <a:bodyPr vert="horz" lIns="91440" tIns="45720" rIns="91440" bIns="45720" rtlCol="0" anchor="b" anchorCtr="0"/>
          <a:lstStyle>
            <a:lvl1pPr algn="ctr">
              <a:defRPr sz="1000" spc="300">
                <a:solidFill>
                  <a:schemeClr val="bg1"/>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997696" y="6488702"/>
            <a:ext cx="2743200" cy="182880"/>
          </a:xfrm>
          <a:prstGeom prst="rect">
            <a:avLst/>
          </a:prstGeom>
        </p:spPr>
        <p:txBody>
          <a:bodyPr vert="horz" lIns="91440" tIns="45720" rIns="91440" bIns="45720" rtlCol="0" anchor="b" anchorCtr="0"/>
          <a:lstStyle>
            <a:lvl1pPr algn="r">
              <a:defRPr sz="1000">
                <a:solidFill>
                  <a:schemeClr val="bg1"/>
                </a:solidFill>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73" r:id="rId3"/>
    <p:sldLayoutId id="2147483651" r:id="rId4"/>
    <p:sldLayoutId id="2147483677" r:id="rId5"/>
    <p:sldLayoutId id="2147483667" r:id="rId6"/>
    <p:sldLayoutId id="2147483668" r:id="rId7"/>
    <p:sldLayoutId id="2147483656" r:id="rId8"/>
    <p:sldLayoutId id="2147483671" r:id="rId9"/>
    <p:sldLayoutId id="2147483674" r:id="rId10"/>
    <p:sldLayoutId id="2147483678" r:id="rId11"/>
    <p:sldLayoutId id="2147483675" r:id="rId12"/>
    <p:sldLayoutId id="2147483682" r:id="rId13"/>
    <p:sldLayoutId id="2147483666" r:id="rId14"/>
    <p:sldLayoutId id="2147483676" r:id="rId15"/>
    <p:sldLayoutId id="2147483650" r:id="rId16"/>
    <p:sldLayoutId id="2147483670" r:id="rId17"/>
    <p:sldLayoutId id="2147483653" r:id="rId18"/>
    <p:sldLayoutId id="2147483652" r:id="rId19"/>
  </p:sldLayoutIdLst>
  <p:hf hdr="0"/>
  <p:txStyles>
    <p:titleStyle>
      <a:lvl1pPr algn="l" defTabSz="914400" rtl="0" eaLnBrk="1" latinLnBrk="0" hangingPunct="1">
        <a:lnSpc>
          <a:spcPct val="90000"/>
        </a:lnSpc>
        <a:spcBef>
          <a:spcPct val="0"/>
        </a:spcBef>
        <a:buNone/>
        <a:defRPr sz="3200" kern="1200" spc="40" baseline="0">
          <a:solidFill>
            <a:schemeClr val="accent3">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3">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552" userDrawn="1">
          <p15:clr>
            <a:srgbClr val="FBAE40"/>
          </p15:clr>
        </p15:guide>
        <p15:guide id="4" pos="7128" userDrawn="1">
          <p15:clr>
            <a:srgbClr val="FBAE40"/>
          </p15:clr>
        </p15:guide>
        <p15:guide id="5" pos="288" userDrawn="1">
          <p15:clr>
            <a:srgbClr val="F26B43"/>
          </p15:clr>
        </p15:guide>
        <p15:guide id="6" pos="739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technofaq.org/posts/2019/08/big-data-and-small-business-lending-current-applications-and-future-trends/" TargetMode="External"/><Relationship Id="rId7"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hyperlink" Target="https://creativecommons.org/licenses/by-nc-sa/3.0/" TargetMode="External"/><Relationship Id="rId5" Type="http://schemas.openxmlformats.org/officeDocument/2006/relationships/hyperlink" Target="https://www.flickr.com/photos/asbjorn_floden/7850635886" TargetMode="External"/><Relationship Id="rId4" Type="http://schemas.openxmlformats.org/officeDocument/2006/relationships/image" Target="../media/image12.jp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cherlund.blogspot.com/2018/01/ai-and-machine-learning-give-new.html" TargetMode="External"/><Relationship Id="rId7"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talkingdigital.net/" TargetMode="External"/><Relationship Id="rId2" Type="http://schemas.openxmlformats.org/officeDocument/2006/relationships/image" Target="../media/image17.jp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talkingdigital.net/" TargetMode="External"/><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9.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flickr.com/photos/asbjorn_floden/7850635886"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theodi.org/article/building-a-digital-picture-of-the-uks-data-landscape-data-ecosystem-project-launched/" TargetMode="External"/><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hyperlink" Target="https://management-datascience.org/articles/4717/" TargetMode="External"/><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pixabay.com/en/thank-you-thanks-gratitude-2011012/" TargetMode="External"/><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talkingdigital.net/" TargetMode="External"/><Relationship Id="rId2" Type="http://schemas.openxmlformats.org/officeDocument/2006/relationships/image" Target="../media/image17.jp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talkingdigital.net/" TargetMode="External"/><Relationship Id="rId2" Type="http://schemas.openxmlformats.org/officeDocument/2006/relationships/image" Target="../media/image17.jp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maxpixel.net/Internet-Data-Digital-Technology-Communication-4851446" TargetMode="External"/><Relationship Id="rId2" Type="http://schemas.openxmlformats.org/officeDocument/2006/relationships/image" Target="../media/image19.jp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Placeholder 74">
            <a:extLst>
              <a:ext uri="{FF2B5EF4-FFF2-40B4-BE49-F238E27FC236}">
                <a16:creationId xmlns:a16="http://schemas.microsoft.com/office/drawing/2014/main" id="{81B90C65-1DA4-4E3B-93DD-50C02E869756}"/>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a:stretch/>
        </p:blipFill>
        <p:spPr>
          <a:xfrm>
            <a:off x="0" y="23310"/>
            <a:ext cx="12192000" cy="6946562"/>
          </a:xfrm>
          <a:blipFill>
            <a:blip r:embed="rId4">
              <a:extLst>
                <a:ext uri="{837473B0-CC2E-450A-ABE3-18F120FF3D39}">
                  <a1611:picAttrSrcUrl xmlns:a1611="http://schemas.microsoft.com/office/drawing/2016/11/main" r:id="rId5"/>
                </a:ext>
              </a:extLst>
            </a:blip>
            <a:tile tx="0" ty="0" sx="100000" sy="100000" flip="none" algn="tl"/>
          </a:blipFill>
          <a:ln>
            <a:solidFill>
              <a:schemeClr val="bg1">
                <a:lumMod val="65000"/>
              </a:schemeClr>
            </a:solidFill>
          </a:ln>
        </p:spPr>
      </p:pic>
      <p:sp>
        <p:nvSpPr>
          <p:cNvPr id="46" name="Title 45">
            <a:extLst>
              <a:ext uri="{FF2B5EF4-FFF2-40B4-BE49-F238E27FC236}">
                <a16:creationId xmlns:a16="http://schemas.microsoft.com/office/drawing/2014/main" id="{70F6BB83-FE06-42C6-8C19-9F085DD9A9BF}"/>
              </a:ext>
            </a:extLst>
          </p:cNvPr>
          <p:cNvSpPr>
            <a:spLocks noGrp="1"/>
          </p:cNvSpPr>
          <p:nvPr>
            <p:ph type="ctrTitle"/>
          </p:nvPr>
        </p:nvSpPr>
        <p:spPr>
          <a:xfrm>
            <a:off x="219574" y="3904840"/>
            <a:ext cx="11694520" cy="1889272"/>
          </a:xfrm>
          <a:solidFill>
            <a:schemeClr val="tx1">
              <a:alpha val="56000"/>
            </a:schemeClr>
          </a:solidFill>
          <a:ln>
            <a:solidFill>
              <a:schemeClr val="bg1">
                <a:lumMod val="65000"/>
              </a:schemeClr>
            </a:solidFill>
          </a:ln>
        </p:spPr>
        <p:txBody>
          <a:bodyPr>
            <a:normAutofit/>
          </a:bodyPr>
          <a:lstStyle/>
          <a:p>
            <a:r>
              <a:rPr lang="en-US" dirty="0"/>
              <a:t>DATA Management With Hadoop</a:t>
            </a:r>
            <a:br>
              <a:rPr lang="en-US" dirty="0"/>
            </a:br>
            <a:r>
              <a:rPr lang="en-US" sz="1800" dirty="0"/>
              <a:t>Under the Guidance of</a:t>
            </a:r>
            <a:br>
              <a:rPr lang="en-US" sz="1800" dirty="0"/>
            </a:br>
            <a:r>
              <a:rPr lang="en-US" sz="1800" dirty="0"/>
              <a:t>Prof. Shraddha Kamble mam</a:t>
            </a:r>
          </a:p>
        </p:txBody>
      </p:sp>
      <p:sp>
        <p:nvSpPr>
          <p:cNvPr id="2" name="TextBox 1">
            <a:extLst>
              <a:ext uri="{FF2B5EF4-FFF2-40B4-BE49-F238E27FC236}">
                <a16:creationId xmlns:a16="http://schemas.microsoft.com/office/drawing/2014/main" id="{04C91748-DD66-3B02-2BFE-62550489F9D6}"/>
              </a:ext>
            </a:extLst>
          </p:cNvPr>
          <p:cNvSpPr txBox="1"/>
          <p:nvPr/>
        </p:nvSpPr>
        <p:spPr>
          <a:xfrm>
            <a:off x="1452562" y="6858000"/>
            <a:ext cx="9286875" cy="230832"/>
          </a:xfrm>
          <a:prstGeom prst="rect">
            <a:avLst/>
          </a:prstGeom>
          <a:noFill/>
        </p:spPr>
        <p:txBody>
          <a:bodyPr wrap="square" rtlCol="0">
            <a:spAutoFit/>
          </a:bodyPr>
          <a:lstStyle/>
          <a:p>
            <a:r>
              <a:rPr lang="en-IN" sz="900">
                <a:hlinkClick r:id="rId3" tooltip="https://technofaq.org/posts/2019/08/big-data-and-small-business-lending-current-applications-and-future-trends/"/>
              </a:rPr>
              <a:t>This Photo</a:t>
            </a:r>
            <a:r>
              <a:rPr lang="en-IN" sz="900"/>
              <a:t> by Unknown Author is licensed under </a:t>
            </a:r>
            <a:r>
              <a:rPr lang="en-IN" sz="900">
                <a:hlinkClick r:id="rId6" tooltip="https://creativecommons.org/licenses/by-nc-sa/3.0/"/>
              </a:rPr>
              <a:t>CC BY-SA-NC</a:t>
            </a:r>
            <a:endParaRPr lang="en-IN" sz="900"/>
          </a:p>
        </p:txBody>
      </p:sp>
      <p:sp>
        <p:nvSpPr>
          <p:cNvPr id="3" name="TextBox 2">
            <a:extLst>
              <a:ext uri="{FF2B5EF4-FFF2-40B4-BE49-F238E27FC236}">
                <a16:creationId xmlns:a16="http://schemas.microsoft.com/office/drawing/2014/main" id="{F71F2239-D7EA-5C79-0507-62AEBD0F8610}"/>
              </a:ext>
            </a:extLst>
          </p:cNvPr>
          <p:cNvSpPr txBox="1"/>
          <p:nvPr/>
        </p:nvSpPr>
        <p:spPr>
          <a:xfrm>
            <a:off x="219574" y="5911360"/>
            <a:ext cx="4823074" cy="923330"/>
          </a:xfrm>
          <a:prstGeom prst="rect">
            <a:avLst/>
          </a:prstGeom>
          <a:noFill/>
        </p:spPr>
        <p:txBody>
          <a:bodyPr wrap="square" rtlCol="0">
            <a:spAutoFit/>
          </a:bodyPr>
          <a:lstStyle/>
          <a:p>
            <a:r>
              <a:rPr lang="en-IN" dirty="0">
                <a:solidFill>
                  <a:schemeClr val="bg1"/>
                </a:solidFill>
              </a:rPr>
              <a:t>P</a:t>
            </a:r>
            <a:r>
              <a:rPr lang="en-IN" dirty="0">
                <a:solidFill>
                  <a:schemeClr val="bg1"/>
                </a:solidFill>
                <a:latin typeface="Times New Roman" panose="02020603050405020304" pitchFamily="18" charset="0"/>
                <a:cs typeface="Times New Roman" panose="02020603050405020304" pitchFamily="18" charset="0"/>
              </a:rPr>
              <a:t>resented by: Sejal Ravindra Pawar</a:t>
            </a:r>
          </a:p>
          <a:p>
            <a:r>
              <a:rPr lang="en-IN" dirty="0">
                <a:solidFill>
                  <a:schemeClr val="bg1"/>
                </a:solidFill>
                <a:latin typeface="Times New Roman" panose="02020603050405020304" pitchFamily="18" charset="0"/>
                <a:cs typeface="Times New Roman" panose="02020603050405020304" pitchFamily="18" charset="0"/>
              </a:rPr>
              <a:t>Roll no.:- 2201967</a:t>
            </a:r>
          </a:p>
          <a:p>
            <a:r>
              <a:rPr lang="en-IN" dirty="0">
                <a:solidFill>
                  <a:schemeClr val="bg1"/>
                </a:solidFill>
                <a:latin typeface="Times New Roman" panose="02020603050405020304" pitchFamily="18" charset="0"/>
                <a:cs typeface="Times New Roman" panose="02020603050405020304" pitchFamily="18" charset="0"/>
              </a:rPr>
              <a:t>PRN:- 2030408246063</a:t>
            </a:r>
            <a:endParaRPr lang="en-IN" dirty="0">
              <a:solidFill>
                <a:schemeClr val="bg1"/>
              </a:solidFill>
            </a:endParaRPr>
          </a:p>
        </p:txBody>
      </p:sp>
      <p:sp>
        <p:nvSpPr>
          <p:cNvPr id="5" name="Title 45">
            <a:extLst>
              <a:ext uri="{FF2B5EF4-FFF2-40B4-BE49-F238E27FC236}">
                <a16:creationId xmlns:a16="http://schemas.microsoft.com/office/drawing/2014/main" id="{28DD851E-EA3B-DF58-0A9A-2C848526505B}"/>
              </a:ext>
            </a:extLst>
          </p:cNvPr>
          <p:cNvSpPr txBox="1">
            <a:spLocks/>
          </p:cNvSpPr>
          <p:nvPr/>
        </p:nvSpPr>
        <p:spPr>
          <a:xfrm>
            <a:off x="321175" y="419037"/>
            <a:ext cx="11274552" cy="1237822"/>
          </a:xfrm>
          <a:prstGeom prst="rect">
            <a:avLst/>
          </a:prstGeom>
          <a:solidFill>
            <a:schemeClr val="tx1">
              <a:alpha val="75000"/>
            </a:schemeClr>
          </a:solidFill>
          <a:ln w="38100">
            <a:solidFill>
              <a:schemeClr val="bg1">
                <a:lumMod val="65000"/>
              </a:schemeClr>
            </a:solidFill>
          </a:ln>
        </p:spPr>
        <p:txBody>
          <a:bodyPr vert="horz" lIns="274320" tIns="45720" rIns="91440" bIns="45720" rtlCol="0" anchor="ctr">
            <a:normAutofit fontScale="70000" lnSpcReduction="20000"/>
          </a:bodyPr>
          <a:lstStyle>
            <a:lvl1pPr algn="l" defTabSz="914400" rtl="0" eaLnBrk="1" latinLnBrk="0" hangingPunct="1">
              <a:lnSpc>
                <a:spcPct val="108000"/>
              </a:lnSpc>
              <a:spcBef>
                <a:spcPct val="0"/>
              </a:spcBef>
              <a:buNone/>
              <a:defRPr sz="4400" kern="1200" spc="100" baseline="0">
                <a:solidFill>
                  <a:schemeClr val="accent5">
                    <a:lumMod val="20000"/>
                    <a:lumOff val="80000"/>
                  </a:schemeClr>
                </a:solidFill>
                <a:latin typeface="+mj-lt"/>
                <a:ea typeface="+mj-ea"/>
                <a:cs typeface="+mj-cs"/>
              </a:defRPr>
            </a:lvl1pPr>
          </a:lstStyle>
          <a:p>
            <a:pPr algn="ctr"/>
            <a:endParaRPr lang="en-US" sz="2800" dirty="0">
              <a:latin typeface="Times New Roman" panose="02020603050405020304" pitchFamily="18" charset="0"/>
              <a:cs typeface="Times New Roman" panose="02020603050405020304" pitchFamily="18" charset="0"/>
            </a:endParaRPr>
          </a:p>
          <a:p>
            <a:pPr algn="ctr"/>
            <a:r>
              <a:rPr lang="en-US" sz="2800" b="1" dirty="0">
                <a:latin typeface="Times New Roman" panose="02020603050405020304" pitchFamily="18" charset="0"/>
                <a:cs typeface="Times New Roman" panose="02020603050405020304" pitchFamily="18" charset="0"/>
              </a:rPr>
              <a:t>Dr.Babasaheb Ambedkar Technology University’s</a:t>
            </a:r>
          </a:p>
          <a:p>
            <a:pPr algn="ctr"/>
            <a:r>
              <a:rPr lang="en-US" sz="2800" b="1" dirty="0">
                <a:latin typeface="Times New Roman" panose="02020603050405020304" pitchFamily="18" charset="0"/>
                <a:cs typeface="Times New Roman" panose="02020603050405020304" pitchFamily="18" charset="0"/>
              </a:rPr>
              <a:t>Institute of Petrochemical Engineering</a:t>
            </a:r>
          </a:p>
          <a:p>
            <a:pPr algn="ctr"/>
            <a:r>
              <a:rPr lang="en-US" sz="2800" b="1" dirty="0">
                <a:latin typeface="Times New Roman" panose="02020603050405020304" pitchFamily="18" charset="0"/>
                <a:cs typeface="Times New Roman" panose="02020603050405020304" pitchFamily="18" charset="0"/>
              </a:rPr>
              <a:t>Department of Information Technology</a:t>
            </a:r>
          </a:p>
          <a:p>
            <a:pPr algn="ctr"/>
            <a:endParaRPr lang="en-US" sz="2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F68E3F1-185D-4448-3CCB-7FC08702E29A}"/>
              </a:ext>
            </a:extLst>
          </p:cNvPr>
          <p:cNvPicPr>
            <a:picLocks noChangeAspect="1"/>
          </p:cNvPicPr>
          <p:nvPr/>
        </p:nvPicPr>
        <p:blipFill>
          <a:blip r:embed="rId7"/>
          <a:stretch>
            <a:fillRect/>
          </a:stretch>
        </p:blipFill>
        <p:spPr>
          <a:xfrm>
            <a:off x="9244884" y="411541"/>
            <a:ext cx="896410" cy="1252813"/>
          </a:xfrm>
          <a:prstGeom prst="rect">
            <a:avLst/>
          </a:prstGeom>
        </p:spPr>
      </p:pic>
      <p:pic>
        <p:nvPicPr>
          <p:cNvPr id="10" name="Picture 9">
            <a:extLst>
              <a:ext uri="{FF2B5EF4-FFF2-40B4-BE49-F238E27FC236}">
                <a16:creationId xmlns:a16="http://schemas.microsoft.com/office/drawing/2014/main" id="{69A112B8-7B16-5419-D955-F8D57FCC3C7A}"/>
              </a:ext>
            </a:extLst>
          </p:cNvPr>
          <p:cNvPicPr>
            <a:picLocks noChangeAspect="1"/>
          </p:cNvPicPr>
          <p:nvPr/>
        </p:nvPicPr>
        <p:blipFill>
          <a:blip r:embed="rId8"/>
          <a:stretch>
            <a:fillRect/>
          </a:stretch>
        </p:blipFill>
        <p:spPr>
          <a:xfrm>
            <a:off x="10141294" y="4034969"/>
            <a:ext cx="1678671" cy="1624842"/>
          </a:xfrm>
          <a:prstGeom prst="rect">
            <a:avLst/>
          </a:prstGeom>
        </p:spPr>
      </p:pic>
    </p:spTree>
    <p:extLst>
      <p:ext uri="{BB962C8B-B14F-4D97-AF65-F5344CB8AC3E}">
        <p14:creationId xmlns:p14="http://schemas.microsoft.com/office/powerpoint/2010/main" val="164242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randombar(horizontal)">
                                      <p:cBhvr>
                                        <p:cTn id="7" dur="500"/>
                                        <p:tgtEl>
                                          <p:spTgt spid="7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randombar(horizontal)">
                                      <p:cBhvr>
                                        <p:cTn id="10" dur="500"/>
                                        <p:tgtEl>
                                          <p:spTgt spid="4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par>
                                <p:cTn id="20" presetID="14" presetClass="entr" presetSubtype="1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par>
                                <p:cTn id="23" presetID="14" presetClass="entr" presetSubtype="1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p:bldP spid="3" grpId="0"/>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FF6859B-9A8B-83AD-9BAE-744729D428EE}"/>
              </a:ext>
            </a:extLst>
          </p:cNvPr>
          <p:cNvSpPr>
            <a:spLocks noGrp="1"/>
          </p:cNvSpPr>
          <p:nvPr>
            <p:ph type="pic" sz="quarter" idx="14"/>
          </p:nvPr>
        </p:nvSpPr>
        <p:spPr>
          <a:xfrm>
            <a:off x="1524" y="13252"/>
            <a:ext cx="12188952" cy="6858000"/>
          </a:xfrm>
          <a:blipFill>
            <a:blip r:embed="rId2">
              <a:extLst>
                <a:ext uri="{837473B0-CC2E-450A-ABE3-18F120FF3D39}">
                  <a1611:picAttrSrcUrl xmlns:a1611="http://schemas.microsoft.com/office/drawing/2016/11/main" r:id="rId3"/>
                </a:ext>
              </a:extLst>
            </a:blip>
            <a:stretch>
              <a:fillRect/>
            </a:stretch>
          </a:blipFill>
        </p:spPr>
      </p:sp>
      <p:sp>
        <p:nvSpPr>
          <p:cNvPr id="3" name="Title 2">
            <a:extLst>
              <a:ext uri="{FF2B5EF4-FFF2-40B4-BE49-F238E27FC236}">
                <a16:creationId xmlns:a16="http://schemas.microsoft.com/office/drawing/2014/main" id="{52B67F72-D721-CC9C-B996-5B71115A7BBB}"/>
              </a:ext>
            </a:extLst>
          </p:cNvPr>
          <p:cNvSpPr>
            <a:spLocks noGrp="1"/>
          </p:cNvSpPr>
          <p:nvPr>
            <p:ph type="title"/>
          </p:nvPr>
        </p:nvSpPr>
        <p:spPr>
          <a:xfrm>
            <a:off x="850392" y="430306"/>
            <a:ext cx="10727526" cy="6241276"/>
          </a:xfrm>
          <a:solidFill>
            <a:schemeClr val="accent6">
              <a:lumMod val="75000"/>
              <a:alpha val="86000"/>
            </a:schemeClr>
          </a:solidFill>
        </p:spPr>
        <p:txBody>
          <a:bodyPr>
            <a:normAutofit/>
          </a:bodyPr>
          <a:lstStyle/>
          <a:p>
            <a:br>
              <a:rPr lang="en-US" sz="2000" b="1" i="0" dirty="0">
                <a:solidFill>
                  <a:schemeClr val="bg1"/>
                </a:solidFill>
                <a:effectLst/>
                <a:latin typeface="Nunito" pitchFamily="2" charset="0"/>
              </a:rPr>
            </a:br>
            <a:br>
              <a:rPr lang="en-US" i="0" dirty="0">
                <a:solidFill>
                  <a:srgbClr val="000000"/>
                </a:solidFill>
                <a:effectLst/>
                <a:latin typeface="Nunito" pitchFamily="2" charset="0"/>
              </a:rPr>
            </a:br>
            <a:endParaRPr lang="en-IN" dirty="0"/>
          </a:p>
        </p:txBody>
      </p:sp>
      <p:sp>
        <p:nvSpPr>
          <p:cNvPr id="4" name="Text Placeholder 3">
            <a:extLst>
              <a:ext uri="{FF2B5EF4-FFF2-40B4-BE49-F238E27FC236}">
                <a16:creationId xmlns:a16="http://schemas.microsoft.com/office/drawing/2014/main" id="{C1CCF221-08CC-9183-EBE7-1A5973674373}"/>
              </a:ext>
            </a:extLst>
          </p:cNvPr>
          <p:cNvSpPr>
            <a:spLocks noGrp="1"/>
          </p:cNvSpPr>
          <p:nvPr>
            <p:ph type="body" idx="1"/>
          </p:nvPr>
        </p:nvSpPr>
        <p:spPr/>
        <p:txBody>
          <a:bodyPr/>
          <a:lstStyle/>
          <a:p>
            <a:r>
              <a:rPr lang="en-IN" dirty="0"/>
              <a:t> </a:t>
            </a:r>
          </a:p>
        </p:txBody>
      </p:sp>
      <p:sp>
        <p:nvSpPr>
          <p:cNvPr id="5" name="Text Placeholder 4">
            <a:extLst>
              <a:ext uri="{FF2B5EF4-FFF2-40B4-BE49-F238E27FC236}">
                <a16:creationId xmlns:a16="http://schemas.microsoft.com/office/drawing/2014/main" id="{9B65DA60-C548-FF75-C466-301CA3159E11}"/>
              </a:ext>
            </a:extLst>
          </p:cNvPr>
          <p:cNvSpPr>
            <a:spLocks noGrp="1"/>
          </p:cNvSpPr>
          <p:nvPr>
            <p:ph type="body" sz="quarter" idx="3"/>
          </p:nvPr>
        </p:nvSpPr>
        <p:spPr/>
        <p:txBody>
          <a:bodyPr/>
          <a:lstStyle/>
          <a:p>
            <a:r>
              <a:rPr lang="en-IN" dirty="0"/>
              <a:t>   </a:t>
            </a:r>
          </a:p>
        </p:txBody>
      </p:sp>
      <p:sp>
        <p:nvSpPr>
          <p:cNvPr id="6" name="Date Placeholder 5">
            <a:extLst>
              <a:ext uri="{FF2B5EF4-FFF2-40B4-BE49-F238E27FC236}">
                <a16:creationId xmlns:a16="http://schemas.microsoft.com/office/drawing/2014/main" id="{F220E03F-BC6F-0F14-4C12-D03FC650BB6F}"/>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167E2E9F-5FD8-559A-383B-9498373D4AD7}"/>
              </a:ext>
            </a:extLst>
          </p:cNvPr>
          <p:cNvSpPr>
            <a:spLocks noGrp="1"/>
          </p:cNvSpPr>
          <p:nvPr>
            <p:ph type="ftr" sz="quarter" idx="11"/>
          </p:nvPr>
        </p:nvSpPr>
        <p:spPr/>
        <p:txBody>
          <a:bodyPr/>
          <a:lstStyle/>
          <a:p>
            <a:r>
              <a:rPr lang="en-US"/>
              <a:t>Conference presentation</a:t>
            </a:r>
            <a:endParaRPr lang="en-US" dirty="0"/>
          </a:p>
        </p:txBody>
      </p:sp>
      <p:sp>
        <p:nvSpPr>
          <p:cNvPr id="8" name="Slide Number Placeholder 7">
            <a:extLst>
              <a:ext uri="{FF2B5EF4-FFF2-40B4-BE49-F238E27FC236}">
                <a16:creationId xmlns:a16="http://schemas.microsoft.com/office/drawing/2014/main" id="{F4AA33B6-1BC8-9C5C-C4DE-97C3507E9122}"/>
              </a:ext>
            </a:extLst>
          </p:cNvPr>
          <p:cNvSpPr>
            <a:spLocks noGrp="1"/>
          </p:cNvSpPr>
          <p:nvPr>
            <p:ph type="sldNum" sz="quarter" idx="12"/>
          </p:nvPr>
        </p:nvSpPr>
        <p:spPr/>
        <p:txBody>
          <a:bodyPr/>
          <a:lstStyle/>
          <a:p>
            <a:fld id="{B5CEABB6-07DC-46E8-9B57-56EC44A396E5}" type="slidenum">
              <a:rPr lang="en-US" smtClean="0"/>
              <a:t>10</a:t>
            </a:fld>
            <a:endParaRPr lang="en-US" dirty="0"/>
          </a:p>
        </p:txBody>
      </p:sp>
      <p:pic>
        <p:nvPicPr>
          <p:cNvPr id="9" name="Picture 8">
            <a:extLst>
              <a:ext uri="{FF2B5EF4-FFF2-40B4-BE49-F238E27FC236}">
                <a16:creationId xmlns:a16="http://schemas.microsoft.com/office/drawing/2014/main" id="{8F800050-7A23-A962-26E1-50D3C46165EE}"/>
              </a:ext>
            </a:extLst>
          </p:cNvPr>
          <p:cNvPicPr>
            <a:picLocks noChangeAspect="1"/>
          </p:cNvPicPr>
          <p:nvPr/>
        </p:nvPicPr>
        <p:blipFill>
          <a:blip r:embed="rId4"/>
          <a:stretch>
            <a:fillRect/>
          </a:stretch>
        </p:blipFill>
        <p:spPr>
          <a:xfrm>
            <a:off x="1129552" y="621935"/>
            <a:ext cx="3550023" cy="2067766"/>
          </a:xfrm>
          <a:prstGeom prst="rect">
            <a:avLst/>
          </a:prstGeom>
        </p:spPr>
      </p:pic>
      <p:pic>
        <p:nvPicPr>
          <p:cNvPr id="10" name="Picture 9">
            <a:extLst>
              <a:ext uri="{FF2B5EF4-FFF2-40B4-BE49-F238E27FC236}">
                <a16:creationId xmlns:a16="http://schemas.microsoft.com/office/drawing/2014/main" id="{629A9054-9BDD-B11F-CC4B-859AEBE13785}"/>
              </a:ext>
            </a:extLst>
          </p:cNvPr>
          <p:cNvPicPr>
            <a:picLocks noChangeAspect="1"/>
          </p:cNvPicPr>
          <p:nvPr/>
        </p:nvPicPr>
        <p:blipFill>
          <a:blip r:embed="rId5"/>
          <a:stretch>
            <a:fillRect/>
          </a:stretch>
        </p:blipFill>
        <p:spPr>
          <a:xfrm>
            <a:off x="7640159" y="621935"/>
            <a:ext cx="3701449" cy="1981992"/>
          </a:xfrm>
          <a:prstGeom prst="rect">
            <a:avLst/>
          </a:prstGeom>
        </p:spPr>
      </p:pic>
      <p:pic>
        <p:nvPicPr>
          <p:cNvPr id="11" name="Picture 10">
            <a:extLst>
              <a:ext uri="{FF2B5EF4-FFF2-40B4-BE49-F238E27FC236}">
                <a16:creationId xmlns:a16="http://schemas.microsoft.com/office/drawing/2014/main" id="{E7B9BF0D-93DC-EB67-0EF3-03564948A155}"/>
              </a:ext>
            </a:extLst>
          </p:cNvPr>
          <p:cNvPicPr>
            <a:picLocks noChangeAspect="1"/>
          </p:cNvPicPr>
          <p:nvPr/>
        </p:nvPicPr>
        <p:blipFill>
          <a:blip r:embed="rId6"/>
          <a:stretch>
            <a:fillRect/>
          </a:stretch>
        </p:blipFill>
        <p:spPr>
          <a:xfrm>
            <a:off x="1817370" y="3106754"/>
            <a:ext cx="2073402" cy="2194112"/>
          </a:xfrm>
          <a:prstGeom prst="rect">
            <a:avLst/>
          </a:prstGeom>
        </p:spPr>
      </p:pic>
      <p:pic>
        <p:nvPicPr>
          <p:cNvPr id="12" name="Picture 11">
            <a:extLst>
              <a:ext uri="{FF2B5EF4-FFF2-40B4-BE49-F238E27FC236}">
                <a16:creationId xmlns:a16="http://schemas.microsoft.com/office/drawing/2014/main" id="{872042BA-CB38-760C-0826-4717BCF489B4}"/>
              </a:ext>
            </a:extLst>
          </p:cNvPr>
          <p:cNvPicPr>
            <a:picLocks noChangeAspect="1"/>
          </p:cNvPicPr>
          <p:nvPr/>
        </p:nvPicPr>
        <p:blipFill>
          <a:blip r:embed="rId7"/>
          <a:stretch>
            <a:fillRect/>
          </a:stretch>
        </p:blipFill>
        <p:spPr>
          <a:xfrm>
            <a:off x="7771020" y="3094427"/>
            <a:ext cx="3944471" cy="2218765"/>
          </a:xfrm>
          <a:prstGeom prst="rect">
            <a:avLst/>
          </a:prstGeom>
        </p:spPr>
      </p:pic>
      <p:pic>
        <p:nvPicPr>
          <p:cNvPr id="14" name="Picture 13">
            <a:extLst>
              <a:ext uri="{FF2B5EF4-FFF2-40B4-BE49-F238E27FC236}">
                <a16:creationId xmlns:a16="http://schemas.microsoft.com/office/drawing/2014/main" id="{8631DCDD-F202-A431-5A3D-6BE013741FCC}"/>
              </a:ext>
            </a:extLst>
          </p:cNvPr>
          <p:cNvPicPr>
            <a:picLocks noChangeAspect="1"/>
          </p:cNvPicPr>
          <p:nvPr/>
        </p:nvPicPr>
        <p:blipFill>
          <a:blip r:embed="rId8"/>
          <a:stretch>
            <a:fillRect/>
          </a:stretch>
        </p:blipFill>
        <p:spPr>
          <a:xfrm>
            <a:off x="4450976" y="3915778"/>
            <a:ext cx="3702424" cy="2411438"/>
          </a:xfrm>
          <a:prstGeom prst="rect">
            <a:avLst/>
          </a:prstGeom>
        </p:spPr>
      </p:pic>
    </p:spTree>
    <p:extLst>
      <p:ext uri="{BB962C8B-B14F-4D97-AF65-F5344CB8AC3E}">
        <p14:creationId xmlns:p14="http://schemas.microsoft.com/office/powerpoint/2010/main" val="284562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3" dur="500"/>
                                        <p:tgtEl>
                                          <p:spTgt spid="4">
                                            <p:txEl>
                                              <p:pRg st="0" end="0"/>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6" dur="500"/>
                                        <p:tgtEl>
                                          <p:spTgt spid="5">
                                            <p:txEl>
                                              <p:pRg st="0" end="0"/>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par>
                                <p:cTn id="26" presetID="14" presetClass="entr" presetSubtype="1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randombar(horizontal)">
                                      <p:cBhvr>
                                        <p:cTn id="28" dur="500"/>
                                        <p:tgtEl>
                                          <p:spTgt spid="9"/>
                                        </p:tgtEl>
                                      </p:cBhvr>
                                    </p:animEffect>
                                  </p:childTnLst>
                                </p:cTn>
                              </p:par>
                              <p:par>
                                <p:cTn id="29" presetID="14"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14" presetClass="entr" presetSubtype="1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randombar(horizontal)">
                                      <p:cBhvr>
                                        <p:cTn id="34" dur="500"/>
                                        <p:tgtEl>
                                          <p:spTgt spid="11"/>
                                        </p:tgtEl>
                                      </p:cBhvr>
                                    </p:animEffect>
                                  </p:childTnLst>
                                </p:cTn>
                              </p:par>
                              <p:par>
                                <p:cTn id="35" presetID="14" presetClass="entr" presetSubtype="1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randombar(horizontal)">
                                      <p:cBhvr>
                                        <p:cTn id="37" dur="500"/>
                                        <p:tgtEl>
                                          <p:spTgt spid="12"/>
                                        </p:tgtEl>
                                      </p:cBhvr>
                                    </p:animEffect>
                                  </p:childTnLst>
                                </p:cTn>
                              </p:par>
                              <p:par>
                                <p:cTn id="38" presetID="14" presetClass="entr" presetSubtype="1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randombar(horizontal)">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bldP spid="5" grpId="0" build="p"/>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187DE78-F0BC-D827-A269-C52C506F97F0}"/>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7802" b="7802"/>
          <a:stretch>
            <a:fillRect/>
          </a:stretch>
        </p:blipFill>
        <p:spPr>
          <a:xfrm>
            <a:off x="1524" y="0"/>
            <a:ext cx="12188952" cy="6858000"/>
          </a:xfrm>
        </p:spPr>
      </p:pic>
      <p:sp>
        <p:nvSpPr>
          <p:cNvPr id="3" name="Title 2">
            <a:extLst>
              <a:ext uri="{FF2B5EF4-FFF2-40B4-BE49-F238E27FC236}">
                <a16:creationId xmlns:a16="http://schemas.microsoft.com/office/drawing/2014/main" id="{CC5457B9-521D-FE57-E705-534A33EE8FF7}"/>
              </a:ext>
            </a:extLst>
          </p:cNvPr>
          <p:cNvSpPr>
            <a:spLocks noGrp="1"/>
          </p:cNvSpPr>
          <p:nvPr>
            <p:ph type="title"/>
          </p:nvPr>
        </p:nvSpPr>
        <p:spPr>
          <a:xfrm>
            <a:off x="609600" y="4146682"/>
            <a:ext cx="10972800" cy="2111188"/>
          </a:xfrm>
          <a:solidFill>
            <a:srgbClr val="002060">
              <a:alpha val="70000"/>
            </a:srgbClr>
          </a:solidFill>
        </p:spPr>
        <p:txBody>
          <a:bodyPr/>
          <a:lstStyle/>
          <a:p>
            <a:r>
              <a:rPr lang="en-IN" sz="5400" dirty="0"/>
              <a:t>WHY HADOOP??</a:t>
            </a:r>
          </a:p>
        </p:txBody>
      </p:sp>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Data Management with HADOOP</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11</a:t>
            </a:fld>
            <a:endParaRPr lang="en-US" dirty="0"/>
          </a:p>
        </p:txBody>
      </p:sp>
      <p:sp>
        <p:nvSpPr>
          <p:cNvPr id="10" name="TextBox 9">
            <a:extLst>
              <a:ext uri="{FF2B5EF4-FFF2-40B4-BE49-F238E27FC236}">
                <a16:creationId xmlns:a16="http://schemas.microsoft.com/office/drawing/2014/main" id="{7182949E-6D91-137F-C6ED-47AF5D21083D}"/>
              </a:ext>
            </a:extLst>
          </p:cNvPr>
          <p:cNvSpPr txBox="1"/>
          <p:nvPr/>
        </p:nvSpPr>
        <p:spPr>
          <a:xfrm>
            <a:off x="1524" y="6858000"/>
            <a:ext cx="12188952" cy="230832"/>
          </a:xfrm>
          <a:prstGeom prst="rect">
            <a:avLst/>
          </a:prstGeom>
          <a:noFill/>
        </p:spPr>
        <p:txBody>
          <a:bodyPr wrap="square" rtlCol="0">
            <a:spAutoFit/>
          </a:bodyPr>
          <a:lstStyle/>
          <a:p>
            <a:r>
              <a:rPr lang="en-IN" sz="900">
                <a:hlinkClick r:id="rId3" tooltip="https://researchoutreach.org/articles/value-added-data-systems-architecture-end-user-informed-data-preparation/"/>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2972339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23000" b="-2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1361-EA3E-BF5C-DA4E-A0B710B98392}"/>
              </a:ext>
            </a:extLst>
          </p:cNvPr>
          <p:cNvSpPr>
            <a:spLocks noGrp="1"/>
          </p:cNvSpPr>
          <p:nvPr>
            <p:ph type="title"/>
          </p:nvPr>
        </p:nvSpPr>
        <p:spPr>
          <a:xfrm>
            <a:off x="1063564" y="960119"/>
            <a:ext cx="6372660" cy="914400"/>
          </a:xfrm>
          <a:ln>
            <a:solidFill>
              <a:schemeClr val="bg1"/>
            </a:solidFill>
          </a:ln>
        </p:spPr>
        <p:txBody>
          <a:bodyPr/>
          <a:lstStyle/>
          <a:p>
            <a:pPr algn="l"/>
            <a:r>
              <a:rPr lang="en-IN" dirty="0">
                <a:solidFill>
                  <a:schemeClr val="bg1"/>
                </a:solidFill>
              </a:rPr>
              <a:t>Why Hadoop ??</a:t>
            </a:r>
            <a:endParaRPr lang="en-IN" dirty="0"/>
          </a:p>
        </p:txBody>
      </p:sp>
      <p:sp>
        <p:nvSpPr>
          <p:cNvPr id="4" name="Date Placeholder 3">
            <a:extLst>
              <a:ext uri="{FF2B5EF4-FFF2-40B4-BE49-F238E27FC236}">
                <a16:creationId xmlns:a16="http://schemas.microsoft.com/office/drawing/2014/main" id="{A971D30C-7EDA-AF7D-97B5-8301205A2B2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4F2088C-380E-200F-E515-411A3B23B9F0}"/>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51007F60-52FA-689D-0E2B-99FEFD827969}"/>
              </a:ext>
            </a:extLst>
          </p:cNvPr>
          <p:cNvSpPr>
            <a:spLocks noGrp="1"/>
          </p:cNvSpPr>
          <p:nvPr>
            <p:ph type="sldNum" sz="quarter" idx="12"/>
          </p:nvPr>
        </p:nvSpPr>
        <p:spPr/>
        <p:txBody>
          <a:bodyPr/>
          <a:lstStyle/>
          <a:p>
            <a:fld id="{B5CEABB6-07DC-46E8-9B57-56EC44A396E5}" type="slidenum">
              <a:rPr lang="en-US" smtClean="0"/>
              <a:t>12</a:t>
            </a:fld>
            <a:endParaRPr lang="en-US" dirty="0"/>
          </a:p>
        </p:txBody>
      </p:sp>
      <p:sp>
        <p:nvSpPr>
          <p:cNvPr id="8" name="Text Placeholder 7">
            <a:extLst>
              <a:ext uri="{FF2B5EF4-FFF2-40B4-BE49-F238E27FC236}">
                <a16:creationId xmlns:a16="http://schemas.microsoft.com/office/drawing/2014/main" id="{298704CB-B1B5-AD80-5A19-6B539AAB4BA5}"/>
              </a:ext>
            </a:extLst>
          </p:cNvPr>
          <p:cNvSpPr>
            <a:spLocks noGrp="1"/>
          </p:cNvSpPr>
          <p:nvPr>
            <p:ph type="body" sz="quarter" idx="14"/>
          </p:nvPr>
        </p:nvSpPr>
        <p:spPr>
          <a:xfrm>
            <a:off x="865445" y="4343400"/>
            <a:ext cx="45719" cy="201168"/>
          </a:xfrm>
        </p:spPr>
        <p:txBody>
          <a:bodyPr/>
          <a:lstStyle/>
          <a:p>
            <a:r>
              <a:rPr lang="en-IN" dirty="0"/>
              <a:t>   </a:t>
            </a:r>
          </a:p>
        </p:txBody>
      </p:sp>
      <p:sp>
        <p:nvSpPr>
          <p:cNvPr id="16" name="Content Placeholder 15">
            <a:extLst>
              <a:ext uri="{FF2B5EF4-FFF2-40B4-BE49-F238E27FC236}">
                <a16:creationId xmlns:a16="http://schemas.microsoft.com/office/drawing/2014/main" id="{959B6CAE-859D-A8A9-6EC5-0B932083A8D9}"/>
              </a:ext>
            </a:extLst>
          </p:cNvPr>
          <p:cNvSpPr>
            <a:spLocks noGrp="1"/>
          </p:cNvSpPr>
          <p:nvPr>
            <p:ph idx="1"/>
          </p:nvPr>
        </p:nvSpPr>
        <p:spPr>
          <a:xfrm>
            <a:off x="1035961" y="2088100"/>
            <a:ext cx="9528049" cy="2766288"/>
          </a:xfrm>
          <a:solidFill>
            <a:schemeClr val="bg1">
              <a:alpha val="61000"/>
            </a:schemeClr>
          </a:solidFill>
          <a:effectLst>
            <a:outerShdw blurRad="50800" dist="38100" dir="5400000" algn="t" rotWithShape="0">
              <a:prstClr val="black">
                <a:alpha val="40000"/>
              </a:prstClr>
            </a:outerShdw>
          </a:effectLst>
        </p:spPr>
        <p:txBody>
          <a:bodyPr>
            <a:normAutofit/>
          </a:bodyPr>
          <a:lstStyle/>
          <a:p>
            <a:pPr marL="342900" indent="-342900" algn="l">
              <a:buFont typeface="Wingdings" panose="05000000000000000000" pitchFamily="2" charset="2"/>
              <a:buChar char="v"/>
            </a:pPr>
            <a:r>
              <a:rPr lang="en-US" sz="2800" b="1" dirty="0">
                <a:solidFill>
                  <a:schemeClr val="tx1"/>
                </a:solidFill>
                <a:latin typeface="Times New Roman" panose="02020603050405020304" pitchFamily="18" charset="0"/>
                <a:cs typeface="Times New Roman" panose="02020603050405020304" pitchFamily="18" charset="0"/>
              </a:rPr>
              <a:t>Distributed Clusters System.</a:t>
            </a:r>
          </a:p>
          <a:p>
            <a:pPr marL="342900" indent="-342900" algn="l">
              <a:buFont typeface="Wingdings" panose="05000000000000000000" pitchFamily="2" charset="2"/>
              <a:buChar char="v"/>
            </a:pPr>
            <a:endParaRPr lang="en-US" sz="2800" b="1" dirty="0">
              <a:solidFill>
                <a:schemeClr val="tx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US" sz="2800" b="1" dirty="0">
                <a:solidFill>
                  <a:schemeClr val="tx1"/>
                </a:solidFill>
                <a:latin typeface="Times New Roman" panose="02020603050405020304" pitchFamily="18" charset="0"/>
                <a:cs typeface="Times New Roman" panose="02020603050405020304" pitchFamily="18" charset="0"/>
              </a:rPr>
              <a:t>Platform for Massively Scalable Applications.</a:t>
            </a:r>
          </a:p>
          <a:p>
            <a:pPr marL="342900" indent="-342900" algn="l">
              <a:buFont typeface="Wingdings" panose="05000000000000000000" pitchFamily="2" charset="2"/>
              <a:buChar char="v"/>
            </a:pPr>
            <a:endParaRPr lang="en-US" sz="2800" b="1" dirty="0">
              <a:solidFill>
                <a:schemeClr val="tx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US" sz="2800" b="1" dirty="0">
                <a:solidFill>
                  <a:schemeClr val="tx1"/>
                </a:solidFill>
                <a:latin typeface="Times New Roman" panose="02020603050405020304" pitchFamily="18" charset="0"/>
                <a:cs typeface="Times New Roman" panose="02020603050405020304" pitchFamily="18" charset="0"/>
              </a:rPr>
              <a:t>Enable parallel data processing.</a:t>
            </a:r>
          </a:p>
          <a:p>
            <a:pPr algn="l"/>
            <a:endParaRPr lang="en-US" sz="2800" b="1" dirty="0">
              <a:solidFill>
                <a:schemeClr val="bg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
            </a:pPr>
            <a:endParaRPr lang="en-US" sz="2800" b="1" dirty="0">
              <a:solidFill>
                <a:schemeClr val="bg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endParaRPr lang="en-US" sz="2800" b="1" dirty="0">
              <a:solidFill>
                <a:schemeClr val="bg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endParaRPr lang="en-US" sz="2800" b="1" dirty="0">
              <a:solidFill>
                <a:schemeClr val="bg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endParaRPr lang="en-US" sz="2800"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800"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800"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800" b="1" dirty="0">
              <a:solidFill>
                <a:schemeClr val="bg1"/>
              </a:solidFill>
              <a:latin typeface="Times New Roman" panose="02020603050405020304" pitchFamily="18" charset="0"/>
              <a:cs typeface="Times New Roman" panose="02020603050405020304" pitchFamily="18" charset="0"/>
            </a:endParaRPr>
          </a:p>
          <a:p>
            <a:endParaRPr lang="en-US" sz="2800" b="1" dirty="0">
              <a:solidFill>
                <a:schemeClr val="bg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
            </a:pPr>
            <a:endParaRPr lang="en-US" sz="2800" b="1"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25270D6-5B3F-3B47-DE62-720C6D352807}"/>
              </a:ext>
            </a:extLst>
          </p:cNvPr>
          <p:cNvPicPr>
            <a:picLocks noChangeAspect="1"/>
          </p:cNvPicPr>
          <p:nvPr/>
        </p:nvPicPr>
        <p:blipFill>
          <a:blip r:embed="rId4"/>
          <a:stretch>
            <a:fillRect/>
          </a:stretch>
        </p:blipFill>
        <p:spPr>
          <a:xfrm>
            <a:off x="7561021" y="649146"/>
            <a:ext cx="1392263" cy="1332164"/>
          </a:xfrm>
          <a:prstGeom prst="rect">
            <a:avLst/>
          </a:prstGeom>
        </p:spPr>
      </p:pic>
    </p:spTree>
    <p:extLst>
      <p:ext uri="{BB962C8B-B14F-4D97-AF65-F5344CB8AC3E}">
        <p14:creationId xmlns:p14="http://schemas.microsoft.com/office/powerpoint/2010/main" val="316767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down)">
                                      <p:cBhvr>
                                        <p:cTn id="7" dur="500"/>
                                        <p:tgtEl>
                                          <p:spTgt spid="1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6">
                                            <p:txEl>
                                              <p:pRg st="2" end="2"/>
                                            </p:txEl>
                                          </p:spTgt>
                                        </p:tgtEl>
                                        <p:attrNameLst>
                                          <p:attrName>style.visibility</p:attrName>
                                        </p:attrNameLst>
                                      </p:cBhvr>
                                      <p:to>
                                        <p:strVal val="visible"/>
                                      </p:to>
                                    </p:set>
                                    <p:animEffect transition="in" filter="wipe(down)">
                                      <p:cBhvr>
                                        <p:cTn id="10" dur="500"/>
                                        <p:tgtEl>
                                          <p:spTgt spid="16">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xEl>
                                              <p:pRg st="4" end="4"/>
                                            </p:txEl>
                                          </p:spTgt>
                                        </p:tgtEl>
                                        <p:attrNameLst>
                                          <p:attrName>style.visibility</p:attrName>
                                        </p:attrNameLst>
                                      </p:cBhvr>
                                      <p:to>
                                        <p:strVal val="visible"/>
                                      </p:to>
                                    </p:set>
                                    <p:animEffect transition="in" filter="wipe(down)">
                                      <p:cBhvr>
                                        <p:cTn id="13"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187DE78-F0BC-D827-A269-C52C506F97F0}"/>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7802" b="7802"/>
          <a:stretch>
            <a:fillRect/>
          </a:stretch>
        </p:blipFill>
        <p:spPr>
          <a:xfrm>
            <a:off x="1524" y="0"/>
            <a:ext cx="12188952" cy="6858000"/>
          </a:xfrm>
        </p:spPr>
      </p:pic>
      <p:sp>
        <p:nvSpPr>
          <p:cNvPr id="3" name="Title 2">
            <a:extLst>
              <a:ext uri="{FF2B5EF4-FFF2-40B4-BE49-F238E27FC236}">
                <a16:creationId xmlns:a16="http://schemas.microsoft.com/office/drawing/2014/main" id="{CC5457B9-521D-FE57-E705-534A33EE8FF7}"/>
              </a:ext>
            </a:extLst>
          </p:cNvPr>
          <p:cNvSpPr>
            <a:spLocks noGrp="1"/>
          </p:cNvSpPr>
          <p:nvPr>
            <p:ph type="title"/>
          </p:nvPr>
        </p:nvSpPr>
        <p:spPr>
          <a:xfrm>
            <a:off x="609600" y="4146682"/>
            <a:ext cx="10972800" cy="2111188"/>
          </a:xfrm>
          <a:solidFill>
            <a:srgbClr val="002060">
              <a:alpha val="70000"/>
            </a:srgbClr>
          </a:solidFill>
        </p:spPr>
        <p:txBody>
          <a:bodyPr/>
          <a:lstStyle/>
          <a:p>
            <a:r>
              <a:rPr lang="en-IN" sz="5400" dirty="0"/>
              <a:t>HISTORY OF HADOOP</a:t>
            </a:r>
          </a:p>
        </p:txBody>
      </p:sp>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Data Management with HADOOP</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10" name="TextBox 9">
            <a:extLst>
              <a:ext uri="{FF2B5EF4-FFF2-40B4-BE49-F238E27FC236}">
                <a16:creationId xmlns:a16="http://schemas.microsoft.com/office/drawing/2014/main" id="{7182949E-6D91-137F-C6ED-47AF5D21083D}"/>
              </a:ext>
            </a:extLst>
          </p:cNvPr>
          <p:cNvSpPr txBox="1"/>
          <p:nvPr/>
        </p:nvSpPr>
        <p:spPr>
          <a:xfrm>
            <a:off x="1524" y="6858000"/>
            <a:ext cx="12188952" cy="230832"/>
          </a:xfrm>
          <a:prstGeom prst="rect">
            <a:avLst/>
          </a:prstGeom>
          <a:noFill/>
        </p:spPr>
        <p:txBody>
          <a:bodyPr wrap="square" rtlCol="0">
            <a:spAutoFit/>
          </a:bodyPr>
          <a:lstStyle/>
          <a:p>
            <a:r>
              <a:rPr lang="en-IN" sz="900">
                <a:hlinkClick r:id="rId3" tooltip="https://researchoutreach.org/articles/value-added-data-systems-architecture-end-user-informed-data-preparation/"/>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1118815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23000" b="-2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1361-EA3E-BF5C-DA4E-A0B710B98392}"/>
              </a:ext>
            </a:extLst>
          </p:cNvPr>
          <p:cNvSpPr>
            <a:spLocks noGrp="1"/>
          </p:cNvSpPr>
          <p:nvPr>
            <p:ph type="title"/>
          </p:nvPr>
        </p:nvSpPr>
        <p:spPr>
          <a:xfrm>
            <a:off x="911164" y="191795"/>
            <a:ext cx="6180094" cy="762946"/>
          </a:xfrm>
          <a:ln>
            <a:solidFill>
              <a:schemeClr val="bg1"/>
            </a:solidFill>
          </a:ln>
        </p:spPr>
        <p:txBody>
          <a:bodyPr/>
          <a:lstStyle/>
          <a:p>
            <a:pPr algn="l"/>
            <a:r>
              <a:rPr lang="en-IN" dirty="0">
                <a:solidFill>
                  <a:schemeClr val="bg1"/>
                </a:solidFill>
              </a:rPr>
              <a:t>History of Hadoop</a:t>
            </a:r>
            <a:endParaRPr lang="en-IN" dirty="0"/>
          </a:p>
        </p:txBody>
      </p:sp>
      <p:sp>
        <p:nvSpPr>
          <p:cNvPr id="4" name="Date Placeholder 3">
            <a:extLst>
              <a:ext uri="{FF2B5EF4-FFF2-40B4-BE49-F238E27FC236}">
                <a16:creationId xmlns:a16="http://schemas.microsoft.com/office/drawing/2014/main" id="{A971D30C-7EDA-AF7D-97B5-8301205A2B2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4F2088C-380E-200F-E515-411A3B23B9F0}"/>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51007F60-52FA-689D-0E2B-99FEFD827969}"/>
              </a:ext>
            </a:extLst>
          </p:cNvPr>
          <p:cNvSpPr>
            <a:spLocks noGrp="1"/>
          </p:cNvSpPr>
          <p:nvPr>
            <p:ph type="sldNum" sz="quarter" idx="12"/>
          </p:nvPr>
        </p:nvSpPr>
        <p:spPr/>
        <p:txBody>
          <a:bodyPr/>
          <a:lstStyle/>
          <a:p>
            <a:fld id="{B5CEABB6-07DC-46E8-9B57-56EC44A396E5}" type="slidenum">
              <a:rPr lang="en-US" smtClean="0"/>
              <a:t>14</a:t>
            </a:fld>
            <a:endParaRPr lang="en-US" dirty="0"/>
          </a:p>
        </p:txBody>
      </p:sp>
      <p:sp>
        <p:nvSpPr>
          <p:cNvPr id="8" name="Text Placeholder 7">
            <a:extLst>
              <a:ext uri="{FF2B5EF4-FFF2-40B4-BE49-F238E27FC236}">
                <a16:creationId xmlns:a16="http://schemas.microsoft.com/office/drawing/2014/main" id="{298704CB-B1B5-AD80-5A19-6B539AAB4BA5}"/>
              </a:ext>
            </a:extLst>
          </p:cNvPr>
          <p:cNvSpPr>
            <a:spLocks noGrp="1"/>
          </p:cNvSpPr>
          <p:nvPr>
            <p:ph type="body" sz="quarter" idx="14"/>
          </p:nvPr>
        </p:nvSpPr>
        <p:spPr>
          <a:xfrm>
            <a:off x="865445" y="4343400"/>
            <a:ext cx="45719" cy="201168"/>
          </a:xfrm>
        </p:spPr>
        <p:txBody>
          <a:bodyPr/>
          <a:lstStyle/>
          <a:p>
            <a:r>
              <a:rPr lang="en-IN" dirty="0"/>
              <a:t>   </a:t>
            </a:r>
          </a:p>
        </p:txBody>
      </p:sp>
      <p:graphicFrame>
        <p:nvGraphicFramePr>
          <p:cNvPr id="21" name="Table 21">
            <a:extLst>
              <a:ext uri="{FF2B5EF4-FFF2-40B4-BE49-F238E27FC236}">
                <a16:creationId xmlns:a16="http://schemas.microsoft.com/office/drawing/2014/main" id="{A15B2A41-AED6-4855-D15F-19C574AFC8CD}"/>
              </a:ext>
            </a:extLst>
          </p:cNvPr>
          <p:cNvGraphicFramePr>
            <a:graphicFrameLocks noGrp="1"/>
          </p:cNvGraphicFramePr>
          <p:nvPr>
            <p:ph idx="1"/>
            <p:extLst>
              <p:ext uri="{D42A27DB-BD31-4B8C-83A1-F6EECF244321}">
                <p14:modId xmlns:p14="http://schemas.microsoft.com/office/powerpoint/2010/main" val="314076163"/>
              </p:ext>
            </p:extLst>
          </p:nvPr>
        </p:nvGraphicFramePr>
        <p:xfrm>
          <a:off x="188259" y="1027256"/>
          <a:ext cx="11304494" cy="5638949"/>
        </p:xfrm>
        <a:graphic>
          <a:graphicData uri="http://schemas.openxmlformats.org/drawingml/2006/table">
            <a:tbl>
              <a:tblPr firstRow="1" bandRow="1">
                <a:tableStyleId>{37CE84F3-28C3-443E-9E96-99CF82512B78}</a:tableStyleId>
              </a:tblPr>
              <a:tblGrid>
                <a:gridCol w="1680882">
                  <a:extLst>
                    <a:ext uri="{9D8B030D-6E8A-4147-A177-3AD203B41FA5}">
                      <a16:colId xmlns:a16="http://schemas.microsoft.com/office/drawing/2014/main" val="721352187"/>
                    </a:ext>
                  </a:extLst>
                </a:gridCol>
                <a:gridCol w="9623612">
                  <a:extLst>
                    <a:ext uri="{9D8B030D-6E8A-4147-A177-3AD203B41FA5}">
                      <a16:colId xmlns:a16="http://schemas.microsoft.com/office/drawing/2014/main" val="21056511"/>
                    </a:ext>
                  </a:extLst>
                </a:gridCol>
              </a:tblGrid>
              <a:tr h="346148">
                <a:tc>
                  <a:txBody>
                    <a:bodyPr/>
                    <a:lstStyle/>
                    <a:p>
                      <a:pPr algn="ctr"/>
                      <a:r>
                        <a:rPr lang="en-IN" dirty="0">
                          <a:solidFill>
                            <a:schemeClr val="bg1"/>
                          </a:solidFill>
                          <a:latin typeface="Times New Roman" panose="02020603050405020304" pitchFamily="18" charset="0"/>
                          <a:cs typeface="Times New Roman" panose="02020603050405020304" pitchFamily="18" charset="0"/>
                        </a:rPr>
                        <a:t>Year</a:t>
                      </a:r>
                    </a:p>
                  </a:txBody>
                  <a:tcPr/>
                </a:tc>
                <a:tc>
                  <a:txBody>
                    <a:bodyPr/>
                    <a:lstStyle/>
                    <a:p>
                      <a:pPr algn="ctr"/>
                      <a:r>
                        <a:rPr lang="en-IN" dirty="0">
                          <a:solidFill>
                            <a:schemeClr val="bg1"/>
                          </a:solidFill>
                          <a:latin typeface="Times New Roman" panose="02020603050405020304" pitchFamily="18" charset="0"/>
                          <a:cs typeface="Times New Roman" panose="02020603050405020304" pitchFamily="18" charset="0"/>
                        </a:rPr>
                        <a:t>   Action taken </a:t>
                      </a:r>
                    </a:p>
                  </a:txBody>
                  <a:tcPr/>
                </a:tc>
                <a:extLst>
                  <a:ext uri="{0D108BD9-81ED-4DB2-BD59-A6C34878D82A}">
                    <a16:rowId xmlns:a16="http://schemas.microsoft.com/office/drawing/2014/main" val="2665890150"/>
                  </a:ext>
                </a:extLst>
              </a:tr>
              <a:tr h="698833">
                <a:tc>
                  <a:txBody>
                    <a:bodyPr/>
                    <a:lstStyle/>
                    <a:p>
                      <a:r>
                        <a:rPr lang="en-IN" b="1" dirty="0">
                          <a:solidFill>
                            <a:schemeClr val="bg1"/>
                          </a:solidFill>
                          <a:latin typeface="Times New Roman" panose="02020603050405020304" pitchFamily="18" charset="0"/>
                          <a:cs typeface="Times New Roman" panose="02020603050405020304" pitchFamily="18" charset="0"/>
                        </a:rPr>
                        <a:t>2001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Times New Roman" panose="02020603050405020304" pitchFamily="18" charset="0"/>
                          <a:cs typeface="Times New Roman" panose="02020603050405020304" pitchFamily="18" charset="0"/>
                        </a:rPr>
                        <a:t>Nutch project was started by Doug cutting and Michael </a:t>
                      </a:r>
                      <a:r>
                        <a:rPr lang="en-US" sz="1800" b="1" dirty="0" err="1">
                          <a:solidFill>
                            <a:schemeClr val="bg1"/>
                          </a:solidFill>
                          <a:latin typeface="Times New Roman" panose="02020603050405020304" pitchFamily="18" charset="0"/>
                          <a:cs typeface="Times New Roman" panose="02020603050405020304" pitchFamily="18" charset="0"/>
                        </a:rPr>
                        <a:t>cafarella</a:t>
                      </a:r>
                      <a:endParaRPr lang="en-US" sz="1800" b="1"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9397"/>
                  </a:ext>
                </a:extLst>
              </a:tr>
              <a:tr h="6057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bg1"/>
                          </a:solidFill>
                          <a:latin typeface="Times New Roman" panose="02020603050405020304" pitchFamily="18" charset="0"/>
                          <a:cs typeface="Times New Roman" panose="02020603050405020304" pitchFamily="18" charset="0"/>
                        </a:rPr>
                        <a:t>2002</a:t>
                      </a:r>
                    </a:p>
                    <a:p>
                      <a:endParaRPr lang="en-IN"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Times New Roman" panose="02020603050405020304" pitchFamily="18" charset="0"/>
                          <a:cs typeface="Times New Roman" panose="02020603050405020304" pitchFamily="18" charset="0"/>
                        </a:rPr>
                        <a:t>Google released a search paper on Google distributed File System (GFS) that described the architecture for GFS </a:t>
                      </a:r>
                    </a:p>
                  </a:txBody>
                  <a:tcPr/>
                </a:tc>
                <a:extLst>
                  <a:ext uri="{0D108BD9-81ED-4DB2-BD59-A6C34878D82A}">
                    <a16:rowId xmlns:a16="http://schemas.microsoft.com/office/drawing/2014/main" val="1180772702"/>
                  </a:ext>
                </a:extLst>
              </a:tr>
              <a:tr h="5275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bg1"/>
                          </a:solidFill>
                          <a:latin typeface="Times New Roman" panose="02020603050405020304" pitchFamily="18" charset="0"/>
                          <a:cs typeface="Times New Roman" panose="02020603050405020304" pitchFamily="18" charset="0"/>
                        </a:rPr>
                        <a:t>2004</a:t>
                      </a:r>
                    </a:p>
                  </a:txBody>
                  <a:tcPr/>
                </a:tc>
                <a:tc>
                  <a:txBody>
                    <a:bodyPr/>
                    <a:lstStyle/>
                    <a:p>
                      <a:pPr>
                        <a:spcAft>
                          <a:spcPts val="0"/>
                        </a:spcAft>
                      </a:pPr>
                      <a:r>
                        <a:rPr lang="en-US" sz="1800" b="1" dirty="0">
                          <a:solidFill>
                            <a:schemeClr val="bg1"/>
                          </a:solidFill>
                          <a:latin typeface="Times New Roman" panose="02020603050405020304" pitchFamily="18" charset="0"/>
                          <a:cs typeface="Times New Roman" panose="02020603050405020304" pitchFamily="18" charset="0"/>
                        </a:rPr>
                        <a:t>Google introduced MapReduce to the world by releasing a paper on MapReduce</a:t>
                      </a:r>
                    </a:p>
                  </a:txBody>
                  <a:tcPr/>
                </a:tc>
                <a:extLst>
                  <a:ext uri="{0D108BD9-81ED-4DB2-BD59-A6C34878D82A}">
                    <a16:rowId xmlns:a16="http://schemas.microsoft.com/office/drawing/2014/main" val="940741850"/>
                  </a:ext>
                </a:extLst>
              </a:tr>
              <a:tr h="3625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bg1"/>
                          </a:solidFill>
                          <a:latin typeface="Times New Roman" panose="02020603050405020304" pitchFamily="18" charset="0"/>
                          <a:cs typeface="Times New Roman" panose="02020603050405020304" pitchFamily="18" charset="0"/>
                        </a:rPr>
                        <a:t>2006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Times New Roman" panose="02020603050405020304" pitchFamily="18" charset="0"/>
                          <a:cs typeface="Times New Roman" panose="02020603050405020304" pitchFamily="18" charset="0"/>
                        </a:rPr>
                        <a:t>Development of Hadoop started as a sub-project of nutch </a:t>
                      </a:r>
                    </a:p>
                  </a:txBody>
                  <a:tcPr/>
                </a:tc>
                <a:extLst>
                  <a:ext uri="{0D108BD9-81ED-4DB2-BD59-A6C34878D82A}">
                    <a16:rowId xmlns:a16="http://schemas.microsoft.com/office/drawing/2014/main" val="1137822829"/>
                  </a:ext>
                </a:extLst>
              </a:tr>
              <a:tr h="5657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bg1"/>
                          </a:solidFill>
                          <a:latin typeface="Times New Roman" panose="02020603050405020304" pitchFamily="18" charset="0"/>
                          <a:cs typeface="Times New Roman" panose="02020603050405020304" pitchFamily="18" charset="0"/>
                        </a:rPr>
                        <a:t>2007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Times New Roman" panose="02020603050405020304" pitchFamily="18" charset="0"/>
                          <a:cs typeface="Times New Roman" panose="02020603050405020304" pitchFamily="18" charset="0"/>
                        </a:rPr>
                        <a:t>Yahoo started using Hadoop on 1000 nodes cluster.</a:t>
                      </a:r>
                    </a:p>
                  </a:txBody>
                  <a:tcPr/>
                </a:tc>
                <a:extLst>
                  <a:ext uri="{0D108BD9-81ED-4DB2-BD59-A6C34878D82A}">
                    <a16:rowId xmlns:a16="http://schemas.microsoft.com/office/drawing/2014/main" val="3375900053"/>
                  </a:ext>
                </a:extLst>
              </a:tr>
              <a:tr h="5275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bg1"/>
                          </a:solidFill>
                          <a:latin typeface="Times New Roman" panose="02020603050405020304" pitchFamily="18" charset="0"/>
                          <a:cs typeface="Times New Roman" panose="02020603050405020304" pitchFamily="18" charset="0"/>
                        </a:rPr>
                        <a:t>2008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Times New Roman" panose="02020603050405020304" pitchFamily="18" charset="0"/>
                          <a:cs typeface="Times New Roman" panose="02020603050405020304" pitchFamily="18" charset="0"/>
                        </a:rPr>
                        <a:t>Hadoop confirmed its success by becoming the top-level project at Apache.</a:t>
                      </a:r>
                    </a:p>
                  </a:txBody>
                  <a:tcPr/>
                </a:tc>
                <a:extLst>
                  <a:ext uri="{0D108BD9-81ED-4DB2-BD59-A6C34878D82A}">
                    <a16:rowId xmlns:a16="http://schemas.microsoft.com/office/drawing/2014/main" val="2127097737"/>
                  </a:ext>
                </a:extLst>
              </a:tr>
              <a:tr h="3625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bg1"/>
                          </a:solidFill>
                          <a:latin typeface="Times New Roman" panose="02020603050405020304" pitchFamily="18" charset="0"/>
                          <a:cs typeface="Times New Roman" panose="02020603050405020304" pitchFamily="18" charset="0"/>
                        </a:rPr>
                        <a:t>2011</a:t>
                      </a:r>
                    </a:p>
                  </a:txBody>
                  <a:tcPr/>
                </a:tc>
                <a:tc>
                  <a:txBody>
                    <a:bodyPr/>
                    <a:lstStyle/>
                    <a:p>
                      <a:r>
                        <a:rPr lang="en-US" sz="1800" b="1" dirty="0">
                          <a:solidFill>
                            <a:schemeClr val="bg1"/>
                          </a:solidFill>
                          <a:effectLst/>
                          <a:latin typeface="Times New Roman" panose="02020603050405020304" pitchFamily="18" charset="0"/>
                          <a:cs typeface="Times New Roman" panose="02020603050405020304" pitchFamily="18" charset="0"/>
                        </a:rPr>
                        <a:t>Apache released Hadoop version 1.0 that includes support for Security, HBase</a:t>
                      </a:r>
                      <a:endParaRPr lang="en-IN" b="1"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6388324"/>
                  </a:ext>
                </a:extLst>
              </a:tr>
              <a:tr h="5761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bg1"/>
                          </a:solidFill>
                          <a:latin typeface="Times New Roman" panose="02020603050405020304" pitchFamily="18" charset="0"/>
                          <a:cs typeface="Times New Roman" panose="02020603050405020304" pitchFamily="18" charset="0"/>
                        </a:rPr>
                        <a:t>2012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Times New Roman" panose="02020603050405020304" pitchFamily="18" charset="0"/>
                          <a:cs typeface="Times New Roman" panose="02020603050405020304" pitchFamily="18" charset="0"/>
                        </a:rPr>
                        <a:t>Hadoop 2.0 version which contain YARN was released  </a:t>
                      </a:r>
                    </a:p>
                  </a:txBody>
                  <a:tcPr/>
                </a:tc>
                <a:extLst>
                  <a:ext uri="{0D108BD9-81ED-4DB2-BD59-A6C34878D82A}">
                    <a16:rowId xmlns:a16="http://schemas.microsoft.com/office/drawing/2014/main" val="429982628"/>
                  </a:ext>
                </a:extLst>
              </a:tr>
              <a:tr h="346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bg1"/>
                          </a:solidFill>
                          <a:latin typeface="Times New Roman" panose="02020603050405020304" pitchFamily="18" charset="0"/>
                          <a:cs typeface="Times New Roman" panose="02020603050405020304" pitchFamily="18" charset="0"/>
                        </a:rPr>
                        <a:t>2017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Times New Roman" panose="02020603050405020304" pitchFamily="18" charset="0"/>
                          <a:cs typeface="Times New Roman" panose="02020603050405020304" pitchFamily="18" charset="0"/>
                        </a:rPr>
                        <a:t>Release 3.0.0 was available</a:t>
                      </a:r>
                    </a:p>
                  </a:txBody>
                  <a:tcPr/>
                </a:tc>
                <a:extLst>
                  <a:ext uri="{0D108BD9-81ED-4DB2-BD59-A6C34878D82A}">
                    <a16:rowId xmlns:a16="http://schemas.microsoft.com/office/drawing/2014/main" val="280721769"/>
                  </a:ext>
                </a:extLst>
              </a:tr>
              <a:tr h="6057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bg1"/>
                          </a:solidFill>
                          <a:latin typeface="Times New Roman" panose="02020603050405020304" pitchFamily="18" charset="0"/>
                          <a:cs typeface="Times New Roman" panose="02020603050405020304" pitchFamily="18" charset="0"/>
                        </a:rPr>
                        <a:t>2020</a:t>
                      </a:r>
                    </a:p>
                    <a:p>
                      <a:endParaRPr lang="en-IN"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Times New Roman" panose="02020603050405020304" pitchFamily="18" charset="0"/>
                          <a:cs typeface="Times New Roman" panose="02020603050405020304" pitchFamily="18" charset="0"/>
                        </a:rPr>
                        <a:t>Hadoop 3.1.3 Latest version of Hadoop released</a:t>
                      </a:r>
                    </a:p>
                    <a:p>
                      <a:pPr>
                        <a:spcAft>
                          <a:spcPts val="0"/>
                        </a:spcAft>
                      </a:pPr>
                      <a:endParaRPr lang="en-US" sz="1800" b="1"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8174146"/>
                  </a:ext>
                </a:extLst>
              </a:tr>
            </a:tbl>
          </a:graphicData>
        </a:graphic>
      </p:graphicFrame>
    </p:spTree>
    <p:extLst>
      <p:ext uri="{BB962C8B-B14F-4D97-AF65-F5344CB8AC3E}">
        <p14:creationId xmlns:p14="http://schemas.microsoft.com/office/powerpoint/2010/main" val="167230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187DE78-F0BC-D827-A269-C52C506F97F0}"/>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7802" b="7802"/>
          <a:stretch>
            <a:fillRect/>
          </a:stretch>
        </p:blipFill>
        <p:spPr>
          <a:xfrm>
            <a:off x="14776" y="0"/>
            <a:ext cx="12188952" cy="6858000"/>
          </a:xfrm>
        </p:spPr>
      </p:pic>
      <p:sp>
        <p:nvSpPr>
          <p:cNvPr id="3" name="Title 2">
            <a:extLst>
              <a:ext uri="{FF2B5EF4-FFF2-40B4-BE49-F238E27FC236}">
                <a16:creationId xmlns:a16="http://schemas.microsoft.com/office/drawing/2014/main" id="{CC5457B9-521D-FE57-E705-534A33EE8FF7}"/>
              </a:ext>
            </a:extLst>
          </p:cNvPr>
          <p:cNvSpPr>
            <a:spLocks noGrp="1"/>
          </p:cNvSpPr>
          <p:nvPr>
            <p:ph type="title"/>
          </p:nvPr>
        </p:nvSpPr>
        <p:spPr>
          <a:xfrm>
            <a:off x="609600" y="4146682"/>
            <a:ext cx="10972800" cy="2111188"/>
          </a:xfrm>
          <a:solidFill>
            <a:srgbClr val="002060">
              <a:alpha val="70000"/>
            </a:srgbClr>
          </a:solidFill>
        </p:spPr>
        <p:txBody>
          <a:bodyPr/>
          <a:lstStyle/>
          <a:p>
            <a:r>
              <a:rPr lang="en-IN" sz="5400" dirty="0"/>
              <a:t>Developers of Hadoop</a:t>
            </a:r>
          </a:p>
        </p:txBody>
      </p:sp>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Data Management with HADOOP</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10" name="TextBox 9">
            <a:extLst>
              <a:ext uri="{FF2B5EF4-FFF2-40B4-BE49-F238E27FC236}">
                <a16:creationId xmlns:a16="http://schemas.microsoft.com/office/drawing/2014/main" id="{7182949E-6D91-137F-C6ED-47AF5D21083D}"/>
              </a:ext>
            </a:extLst>
          </p:cNvPr>
          <p:cNvSpPr txBox="1"/>
          <p:nvPr/>
        </p:nvSpPr>
        <p:spPr>
          <a:xfrm>
            <a:off x="1524" y="6858000"/>
            <a:ext cx="12188952" cy="230832"/>
          </a:xfrm>
          <a:prstGeom prst="rect">
            <a:avLst/>
          </a:prstGeom>
          <a:noFill/>
        </p:spPr>
        <p:txBody>
          <a:bodyPr wrap="square" rtlCol="0">
            <a:spAutoFit/>
          </a:bodyPr>
          <a:lstStyle/>
          <a:p>
            <a:r>
              <a:rPr lang="en-IN" sz="900">
                <a:hlinkClick r:id="rId3" tooltip="https://researchoutreach.org/articles/value-added-data-systems-architecture-end-user-informed-data-preparation/"/>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3528107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92B38-D7A6-6F9E-AF68-1D47A41AF0E0}"/>
              </a:ext>
            </a:extLst>
          </p:cNvPr>
          <p:cNvSpPr>
            <a:spLocks noGrp="1"/>
          </p:cNvSpPr>
          <p:nvPr>
            <p:ph type="title"/>
          </p:nvPr>
        </p:nvSpPr>
        <p:spPr>
          <a:solidFill>
            <a:schemeClr val="tx1">
              <a:alpha val="72000"/>
            </a:schemeClr>
          </a:solidFill>
        </p:spPr>
        <p:txBody>
          <a:bodyPr>
            <a:normAutofit/>
          </a:bodyPr>
          <a:lstStyle/>
          <a:p>
            <a:pPr algn="ctr"/>
            <a:r>
              <a:rPr lang="en-US" sz="4800" b="1" dirty="0">
                <a:solidFill>
                  <a:schemeClr val="bg1"/>
                </a:solidFill>
                <a:latin typeface="Times New Roman" panose="02020603050405020304" pitchFamily="18" charset="0"/>
                <a:cs typeface="Times New Roman" panose="02020603050405020304" pitchFamily="18" charset="0"/>
              </a:rPr>
              <a:t>Developers of Hadoop</a:t>
            </a:r>
            <a:endParaRPr lang="en-IN" sz="4800" b="1" dirty="0">
              <a:solidFill>
                <a:schemeClr val="bg1"/>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65DF867F-8BD6-FB79-9BA7-ACDE61128F8A}"/>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CF3B5B87-4DDB-4A13-1E9E-F56238951FB5}"/>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4F945028-9F0B-0AA6-0173-F237FBCF430A}"/>
              </a:ext>
            </a:extLst>
          </p:cNvPr>
          <p:cNvSpPr>
            <a:spLocks noGrp="1"/>
          </p:cNvSpPr>
          <p:nvPr>
            <p:ph type="sldNum" sz="quarter" idx="12"/>
          </p:nvPr>
        </p:nvSpPr>
        <p:spPr/>
        <p:txBody>
          <a:bodyPr/>
          <a:lstStyle/>
          <a:p>
            <a:fld id="{B5CEABB6-07DC-46E8-9B57-56EC44A396E5}" type="slidenum">
              <a:rPr lang="en-US" smtClean="0"/>
              <a:t>16</a:t>
            </a:fld>
            <a:endParaRPr lang="en-US" dirty="0"/>
          </a:p>
        </p:txBody>
      </p:sp>
      <p:pic>
        <p:nvPicPr>
          <p:cNvPr id="9" name="Content Placeholder 8">
            <a:extLst>
              <a:ext uri="{FF2B5EF4-FFF2-40B4-BE49-F238E27FC236}">
                <a16:creationId xmlns:a16="http://schemas.microsoft.com/office/drawing/2014/main" id="{4006D6FD-FE57-D597-E264-AB3339680F65}"/>
              </a:ext>
            </a:extLst>
          </p:cNvPr>
          <p:cNvPicPr>
            <a:picLocks noGrp="1" noChangeAspect="1"/>
          </p:cNvPicPr>
          <p:nvPr>
            <p:ph sz="half" idx="2"/>
          </p:nvPr>
        </p:nvPicPr>
        <p:blipFill>
          <a:blip r:embed="rId2"/>
          <a:stretch>
            <a:fillRect/>
          </a:stretch>
        </p:blipFill>
        <p:spPr>
          <a:xfrm>
            <a:off x="7766497" y="1876813"/>
            <a:ext cx="2934899" cy="3811293"/>
          </a:xfrm>
          <a:prstGeom prst="rect">
            <a:avLst/>
          </a:prstGeom>
        </p:spPr>
      </p:pic>
      <p:pic>
        <p:nvPicPr>
          <p:cNvPr id="12" name="Content Placeholder 11">
            <a:extLst>
              <a:ext uri="{FF2B5EF4-FFF2-40B4-BE49-F238E27FC236}">
                <a16:creationId xmlns:a16="http://schemas.microsoft.com/office/drawing/2014/main" id="{365C369E-FD38-F366-356F-CDC748F65B70}"/>
              </a:ext>
            </a:extLst>
          </p:cNvPr>
          <p:cNvPicPr>
            <a:picLocks noGrp="1" noChangeAspect="1"/>
          </p:cNvPicPr>
          <p:nvPr>
            <p:ph sz="half" idx="1"/>
          </p:nvPr>
        </p:nvPicPr>
        <p:blipFill>
          <a:blip r:embed="rId3"/>
          <a:stretch>
            <a:fillRect/>
          </a:stretch>
        </p:blipFill>
        <p:spPr>
          <a:xfrm>
            <a:off x="1328922" y="1852690"/>
            <a:ext cx="3096583" cy="3835416"/>
          </a:xfrm>
          <a:prstGeom prst="rect">
            <a:avLst/>
          </a:prstGeom>
        </p:spPr>
      </p:pic>
      <p:pic>
        <p:nvPicPr>
          <p:cNvPr id="14" name="Picture 13">
            <a:extLst>
              <a:ext uri="{FF2B5EF4-FFF2-40B4-BE49-F238E27FC236}">
                <a16:creationId xmlns:a16="http://schemas.microsoft.com/office/drawing/2014/main" id="{1648ACCE-6CBA-397C-E56B-32121973B8A9}"/>
              </a:ext>
            </a:extLst>
          </p:cNvPr>
          <p:cNvPicPr>
            <a:picLocks noChangeAspect="1"/>
          </p:cNvPicPr>
          <p:nvPr/>
        </p:nvPicPr>
        <p:blipFill>
          <a:blip r:embed="rId4"/>
          <a:stretch>
            <a:fillRect/>
          </a:stretch>
        </p:blipFill>
        <p:spPr>
          <a:xfrm>
            <a:off x="7766498" y="5858173"/>
            <a:ext cx="2934898" cy="381053"/>
          </a:xfrm>
          <a:prstGeom prst="rect">
            <a:avLst/>
          </a:prstGeom>
        </p:spPr>
      </p:pic>
      <p:pic>
        <p:nvPicPr>
          <p:cNvPr id="17" name="Picture 16">
            <a:extLst>
              <a:ext uri="{FF2B5EF4-FFF2-40B4-BE49-F238E27FC236}">
                <a16:creationId xmlns:a16="http://schemas.microsoft.com/office/drawing/2014/main" id="{4A0A347F-3062-B8B2-314A-ABF0666C79CF}"/>
              </a:ext>
            </a:extLst>
          </p:cNvPr>
          <p:cNvPicPr>
            <a:picLocks noChangeAspect="1"/>
          </p:cNvPicPr>
          <p:nvPr/>
        </p:nvPicPr>
        <p:blipFill>
          <a:blip r:embed="rId5"/>
          <a:stretch>
            <a:fillRect/>
          </a:stretch>
        </p:blipFill>
        <p:spPr>
          <a:xfrm>
            <a:off x="1328922" y="5888351"/>
            <a:ext cx="3096583" cy="400106"/>
          </a:xfrm>
          <a:prstGeom prst="rect">
            <a:avLst/>
          </a:prstGeom>
        </p:spPr>
      </p:pic>
    </p:spTree>
    <p:extLst>
      <p:ext uri="{BB962C8B-B14F-4D97-AF65-F5344CB8AC3E}">
        <p14:creationId xmlns:p14="http://schemas.microsoft.com/office/powerpoint/2010/main" val="148603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187DE78-F0BC-D827-A269-C52C506F97F0}"/>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7802" b="7802"/>
          <a:stretch>
            <a:fillRect/>
          </a:stretch>
        </p:blipFill>
        <p:spPr>
          <a:xfrm>
            <a:off x="1524" y="0"/>
            <a:ext cx="12188952" cy="6858000"/>
          </a:xfrm>
        </p:spPr>
      </p:pic>
      <p:sp>
        <p:nvSpPr>
          <p:cNvPr id="3" name="Title 2">
            <a:extLst>
              <a:ext uri="{FF2B5EF4-FFF2-40B4-BE49-F238E27FC236}">
                <a16:creationId xmlns:a16="http://schemas.microsoft.com/office/drawing/2014/main" id="{CC5457B9-521D-FE57-E705-534A33EE8FF7}"/>
              </a:ext>
            </a:extLst>
          </p:cNvPr>
          <p:cNvSpPr>
            <a:spLocks noGrp="1"/>
          </p:cNvSpPr>
          <p:nvPr>
            <p:ph type="title"/>
          </p:nvPr>
        </p:nvSpPr>
        <p:spPr>
          <a:xfrm>
            <a:off x="609600" y="4146682"/>
            <a:ext cx="10972800" cy="2111188"/>
          </a:xfrm>
          <a:solidFill>
            <a:srgbClr val="002060">
              <a:alpha val="70000"/>
            </a:srgbClr>
          </a:solidFill>
        </p:spPr>
        <p:txBody>
          <a:bodyPr/>
          <a:lstStyle/>
          <a:p>
            <a:r>
              <a:rPr lang="en-IN" sz="5400" dirty="0"/>
              <a:t>Famous Users of Hadoop</a:t>
            </a:r>
          </a:p>
        </p:txBody>
      </p:sp>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Data Management with HADOOP</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17</a:t>
            </a:fld>
            <a:endParaRPr lang="en-US" dirty="0"/>
          </a:p>
        </p:txBody>
      </p:sp>
      <p:sp>
        <p:nvSpPr>
          <p:cNvPr id="10" name="TextBox 9">
            <a:extLst>
              <a:ext uri="{FF2B5EF4-FFF2-40B4-BE49-F238E27FC236}">
                <a16:creationId xmlns:a16="http://schemas.microsoft.com/office/drawing/2014/main" id="{7182949E-6D91-137F-C6ED-47AF5D21083D}"/>
              </a:ext>
            </a:extLst>
          </p:cNvPr>
          <p:cNvSpPr txBox="1"/>
          <p:nvPr/>
        </p:nvSpPr>
        <p:spPr>
          <a:xfrm>
            <a:off x="1524" y="6858000"/>
            <a:ext cx="12188952" cy="230832"/>
          </a:xfrm>
          <a:prstGeom prst="rect">
            <a:avLst/>
          </a:prstGeom>
          <a:noFill/>
        </p:spPr>
        <p:txBody>
          <a:bodyPr wrap="square" rtlCol="0">
            <a:spAutoFit/>
          </a:bodyPr>
          <a:lstStyle/>
          <a:p>
            <a:r>
              <a:rPr lang="en-IN" sz="900">
                <a:hlinkClick r:id="rId3" tooltip="https://researchoutreach.org/articles/value-added-data-systems-architecture-end-user-informed-data-preparation/"/>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137666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8C45F-B148-D4ED-2A00-A075302B7BED}"/>
              </a:ext>
            </a:extLst>
          </p:cNvPr>
          <p:cNvSpPr>
            <a:spLocks noGrp="1"/>
          </p:cNvSpPr>
          <p:nvPr>
            <p:ph type="title"/>
          </p:nvPr>
        </p:nvSpPr>
        <p:spPr/>
        <p:txBody>
          <a:bodyPr/>
          <a:lstStyle/>
          <a:p>
            <a:r>
              <a:rPr lang="en-IN" dirty="0"/>
              <a:t>  </a:t>
            </a:r>
          </a:p>
        </p:txBody>
      </p:sp>
      <p:pic>
        <p:nvPicPr>
          <p:cNvPr id="10" name="Content Placeholder 9">
            <a:extLst>
              <a:ext uri="{FF2B5EF4-FFF2-40B4-BE49-F238E27FC236}">
                <a16:creationId xmlns:a16="http://schemas.microsoft.com/office/drawing/2014/main" id="{0A88ACE0-D38F-DB78-2816-68A7FB9F6BD7}"/>
              </a:ext>
            </a:extLst>
          </p:cNvPr>
          <p:cNvPicPr>
            <a:picLocks noGrp="1" noChangeAspect="1"/>
          </p:cNvPicPr>
          <p:nvPr>
            <p:ph idx="1"/>
          </p:nvPr>
        </p:nvPicPr>
        <p:blipFill>
          <a:blip r:embed="rId2"/>
          <a:stretch>
            <a:fillRect/>
          </a:stretch>
        </p:blipFill>
        <p:spPr>
          <a:xfrm>
            <a:off x="1057275" y="2057401"/>
            <a:ext cx="2143125" cy="2483410"/>
          </a:xfrm>
          <a:prstGeom prst="rect">
            <a:avLst/>
          </a:prstGeom>
        </p:spPr>
      </p:pic>
      <p:sp>
        <p:nvSpPr>
          <p:cNvPr id="4" name="Date Placeholder 3">
            <a:extLst>
              <a:ext uri="{FF2B5EF4-FFF2-40B4-BE49-F238E27FC236}">
                <a16:creationId xmlns:a16="http://schemas.microsoft.com/office/drawing/2014/main" id="{DC1EE4D5-D63C-52C2-2866-6635523DCEF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E008F67-703F-AFFD-B5F9-4E32759DD8B7}"/>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0B03472A-23E5-273B-6DDB-64246F071FF6}"/>
              </a:ext>
            </a:extLst>
          </p:cNvPr>
          <p:cNvSpPr>
            <a:spLocks noGrp="1"/>
          </p:cNvSpPr>
          <p:nvPr>
            <p:ph type="sldNum" sz="quarter" idx="12"/>
          </p:nvPr>
        </p:nvSpPr>
        <p:spPr/>
        <p:txBody>
          <a:bodyPr/>
          <a:lstStyle/>
          <a:p>
            <a:fld id="{B5CEABB6-07DC-46E8-9B57-56EC44A396E5}" type="slidenum">
              <a:rPr lang="en-US" smtClean="0"/>
              <a:t>18</a:t>
            </a:fld>
            <a:endParaRPr lang="en-US" dirty="0"/>
          </a:p>
        </p:txBody>
      </p:sp>
      <p:pic>
        <p:nvPicPr>
          <p:cNvPr id="12" name="Content Placeholder 11">
            <a:extLst>
              <a:ext uri="{FF2B5EF4-FFF2-40B4-BE49-F238E27FC236}">
                <a16:creationId xmlns:a16="http://schemas.microsoft.com/office/drawing/2014/main" id="{33F67F38-DC23-705D-5D45-FBCBFD964D7A}"/>
              </a:ext>
            </a:extLst>
          </p:cNvPr>
          <p:cNvPicPr>
            <a:picLocks noGrp="1" noChangeAspect="1"/>
          </p:cNvPicPr>
          <p:nvPr>
            <p:ph idx="14"/>
          </p:nvPr>
        </p:nvPicPr>
        <p:blipFill>
          <a:blip r:embed="rId3"/>
          <a:stretch>
            <a:fillRect/>
          </a:stretch>
        </p:blipFill>
        <p:spPr>
          <a:xfrm>
            <a:off x="6127236" y="2032280"/>
            <a:ext cx="2270498" cy="2483409"/>
          </a:xfrm>
          <a:prstGeom prst="rect">
            <a:avLst/>
          </a:prstGeom>
        </p:spPr>
      </p:pic>
      <p:pic>
        <p:nvPicPr>
          <p:cNvPr id="11" name="Content Placeholder 10">
            <a:extLst>
              <a:ext uri="{FF2B5EF4-FFF2-40B4-BE49-F238E27FC236}">
                <a16:creationId xmlns:a16="http://schemas.microsoft.com/office/drawing/2014/main" id="{5DD400FC-6446-3E6E-87E3-E1D68959E49D}"/>
              </a:ext>
            </a:extLst>
          </p:cNvPr>
          <p:cNvPicPr>
            <a:picLocks noGrp="1" noChangeAspect="1"/>
          </p:cNvPicPr>
          <p:nvPr>
            <p:ph idx="15"/>
          </p:nvPr>
        </p:nvPicPr>
        <p:blipFill>
          <a:blip r:embed="rId4"/>
          <a:stretch>
            <a:fillRect/>
          </a:stretch>
        </p:blipFill>
        <p:spPr>
          <a:xfrm>
            <a:off x="3434322" y="2032281"/>
            <a:ext cx="2270498" cy="2483409"/>
          </a:xfrm>
          <a:prstGeom prst="rect">
            <a:avLst/>
          </a:prstGeom>
        </p:spPr>
      </p:pic>
      <p:pic>
        <p:nvPicPr>
          <p:cNvPr id="16" name="Content Placeholder 15">
            <a:extLst>
              <a:ext uri="{FF2B5EF4-FFF2-40B4-BE49-F238E27FC236}">
                <a16:creationId xmlns:a16="http://schemas.microsoft.com/office/drawing/2014/main" id="{4B8ECA49-A4A9-12CD-19A8-8E17BC6B88B1}"/>
              </a:ext>
            </a:extLst>
          </p:cNvPr>
          <p:cNvPicPr>
            <a:picLocks noGrp="1" noChangeAspect="1"/>
          </p:cNvPicPr>
          <p:nvPr>
            <p:ph idx="13"/>
          </p:nvPr>
        </p:nvPicPr>
        <p:blipFill>
          <a:blip r:embed="rId5"/>
          <a:stretch>
            <a:fillRect/>
          </a:stretch>
        </p:blipFill>
        <p:spPr>
          <a:xfrm>
            <a:off x="8820150" y="2032280"/>
            <a:ext cx="2270498" cy="2427848"/>
          </a:xfrm>
          <a:prstGeom prst="rect">
            <a:avLst/>
          </a:prstGeom>
        </p:spPr>
      </p:pic>
    </p:spTree>
    <p:extLst>
      <p:ext uri="{BB962C8B-B14F-4D97-AF65-F5344CB8AC3E}">
        <p14:creationId xmlns:p14="http://schemas.microsoft.com/office/powerpoint/2010/main" val="189958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par>
                                <p:cTn id="20" presetID="14"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187DE78-F0BC-D827-A269-C52C506F97F0}"/>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7802" b="7802"/>
          <a:stretch>
            <a:fillRect/>
          </a:stretch>
        </p:blipFill>
        <p:spPr>
          <a:xfrm>
            <a:off x="1524" y="0"/>
            <a:ext cx="12188952" cy="6858000"/>
          </a:xfrm>
        </p:spPr>
      </p:pic>
      <p:sp>
        <p:nvSpPr>
          <p:cNvPr id="3" name="Title 2">
            <a:extLst>
              <a:ext uri="{FF2B5EF4-FFF2-40B4-BE49-F238E27FC236}">
                <a16:creationId xmlns:a16="http://schemas.microsoft.com/office/drawing/2014/main" id="{CC5457B9-521D-FE57-E705-534A33EE8FF7}"/>
              </a:ext>
            </a:extLst>
          </p:cNvPr>
          <p:cNvSpPr>
            <a:spLocks noGrp="1"/>
          </p:cNvSpPr>
          <p:nvPr>
            <p:ph type="title"/>
          </p:nvPr>
        </p:nvSpPr>
        <p:spPr>
          <a:xfrm>
            <a:off x="609600" y="4146682"/>
            <a:ext cx="10972800" cy="2111188"/>
          </a:xfrm>
          <a:solidFill>
            <a:srgbClr val="002060">
              <a:alpha val="70000"/>
            </a:srgbClr>
          </a:solidFill>
        </p:spPr>
        <p:txBody>
          <a:bodyPr/>
          <a:lstStyle/>
          <a:p>
            <a:r>
              <a:rPr lang="en-IN" sz="5400" dirty="0"/>
              <a:t>Features of Hadoop</a:t>
            </a:r>
          </a:p>
        </p:txBody>
      </p:sp>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Data Management with HADOOP</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19</a:t>
            </a:fld>
            <a:endParaRPr lang="en-US" dirty="0"/>
          </a:p>
        </p:txBody>
      </p:sp>
      <p:sp>
        <p:nvSpPr>
          <p:cNvPr id="10" name="TextBox 9">
            <a:extLst>
              <a:ext uri="{FF2B5EF4-FFF2-40B4-BE49-F238E27FC236}">
                <a16:creationId xmlns:a16="http://schemas.microsoft.com/office/drawing/2014/main" id="{7182949E-6D91-137F-C6ED-47AF5D21083D}"/>
              </a:ext>
            </a:extLst>
          </p:cNvPr>
          <p:cNvSpPr txBox="1"/>
          <p:nvPr/>
        </p:nvSpPr>
        <p:spPr>
          <a:xfrm>
            <a:off x="1524" y="6858000"/>
            <a:ext cx="12188952" cy="230832"/>
          </a:xfrm>
          <a:prstGeom prst="rect">
            <a:avLst/>
          </a:prstGeom>
          <a:noFill/>
        </p:spPr>
        <p:txBody>
          <a:bodyPr wrap="square" rtlCol="0">
            <a:spAutoFit/>
          </a:bodyPr>
          <a:lstStyle/>
          <a:p>
            <a:r>
              <a:rPr lang="en-IN" sz="900">
                <a:hlinkClick r:id="rId3" tooltip="https://researchoutreach.org/articles/value-added-data-systems-architecture-end-user-informed-data-preparation/"/>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1048304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D4560A44-8560-4402-B256-97C3C43073CA}"/>
              </a:ext>
            </a:extLst>
          </p:cNvPr>
          <p:cNvSpPr>
            <a:spLocks noGrp="1"/>
          </p:cNvSpPr>
          <p:nvPr>
            <p:ph type="dt" sz="half" idx="10"/>
          </p:nvPr>
        </p:nvSpPr>
        <p:spPr>
          <a:xfrm>
            <a:off x="457200" y="6488702"/>
            <a:ext cx="2743200" cy="182880"/>
          </a:xfrm>
        </p:spPr>
        <p:txBody>
          <a:bodyPr/>
          <a:lstStyle/>
          <a:p>
            <a:r>
              <a:rPr lang="en-US" dirty="0"/>
              <a:t>  </a:t>
            </a:r>
          </a:p>
        </p:txBody>
      </p:sp>
      <p:sp>
        <p:nvSpPr>
          <p:cNvPr id="15" name="Footer Placeholder 14">
            <a:extLst>
              <a:ext uri="{FF2B5EF4-FFF2-40B4-BE49-F238E27FC236}">
                <a16:creationId xmlns:a16="http://schemas.microsoft.com/office/drawing/2014/main" id="{42913DD8-54E8-4C9C-93C6-831E0A162809}"/>
              </a:ext>
            </a:extLst>
          </p:cNvPr>
          <p:cNvSpPr>
            <a:spLocks noGrp="1"/>
          </p:cNvSpPr>
          <p:nvPr>
            <p:ph type="ftr" sz="quarter" idx="11"/>
          </p:nvPr>
        </p:nvSpPr>
        <p:spPr>
          <a:xfrm>
            <a:off x="4038600" y="6488702"/>
            <a:ext cx="4114800" cy="182880"/>
          </a:xfrm>
        </p:spPr>
        <p:txBody>
          <a:bodyPr/>
          <a:lstStyle/>
          <a:p>
            <a:r>
              <a:rPr lang="en-US" dirty="0"/>
              <a:t> </a:t>
            </a:r>
          </a:p>
        </p:txBody>
      </p:sp>
      <p:sp>
        <p:nvSpPr>
          <p:cNvPr id="17" name="Slide Number Placeholder 16">
            <a:extLst>
              <a:ext uri="{FF2B5EF4-FFF2-40B4-BE49-F238E27FC236}">
                <a16:creationId xmlns:a16="http://schemas.microsoft.com/office/drawing/2014/main" id="{4788973B-466C-4C76-B228-D9501EE73184}"/>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2</a:t>
            </a:fld>
            <a:endParaRPr lang="en-US" dirty="0"/>
          </a:p>
        </p:txBody>
      </p:sp>
      <p:cxnSp>
        <p:nvCxnSpPr>
          <p:cNvPr id="9" name="Straight Connector 8">
            <a:extLst>
              <a:ext uri="{FF2B5EF4-FFF2-40B4-BE49-F238E27FC236}">
                <a16:creationId xmlns:a16="http://schemas.microsoft.com/office/drawing/2014/main" id="{E1DA684F-F04D-4BEA-9DE7-266132513CF7}"/>
              </a:ext>
              <a:ext uri="{C183D7F6-B498-43B3-948B-1728B52AA6E4}">
                <adec:decorative xmlns:adec="http://schemas.microsoft.com/office/drawing/2017/decorative" val="1"/>
              </a:ext>
            </a:extLst>
          </p:cNvPr>
          <p:cNvCxnSpPr>
            <a:cxnSpLocks/>
          </p:cNvCxnSpPr>
          <p:nvPr/>
        </p:nvCxnSpPr>
        <p:spPr>
          <a:xfrm>
            <a:off x="1139025" y="1396218"/>
            <a:ext cx="28607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FAD2CF9-DA67-378B-67EF-3A3C22BFC7B3}"/>
              </a:ext>
            </a:extLst>
          </p:cNvPr>
          <p:cNvSpPr>
            <a:spLocks noGrp="1"/>
          </p:cNvSpPr>
          <p:nvPr>
            <p:ph type="title"/>
          </p:nvPr>
        </p:nvSpPr>
        <p:spPr>
          <a:xfrm>
            <a:off x="336648" y="186418"/>
            <a:ext cx="4820460" cy="6251646"/>
          </a:xfrm>
          <a:blipFill dpi="0" rotWithShape="1">
            <a:blip r:embed="rId2">
              <a:alphaModFix amt="45000"/>
              <a:extLst>
                <a:ext uri="{837473B0-CC2E-450A-ABE3-18F120FF3D39}">
                  <a1611:picAttrSrcUrl xmlns:a1611="http://schemas.microsoft.com/office/drawing/2016/11/main" r:id="rId3"/>
                </a:ext>
              </a:extLst>
            </a:blip>
            <a:srcRect/>
            <a:tile tx="0" ty="0" sx="100000" sy="100000" flip="none" algn="tl"/>
          </a:blipFill>
          <a:ln>
            <a:solidFill>
              <a:schemeClr val="tx1"/>
            </a:solidFill>
          </a:ln>
          <a:effectLst>
            <a:outerShdw blurRad="50800" dist="50800" dir="5400000" algn="ctr" rotWithShape="0">
              <a:schemeClr val="tx1"/>
            </a:outerShdw>
          </a:effectLst>
        </p:spPr>
        <p:txBody>
          <a:bodyPr/>
          <a:lstStyle/>
          <a:p>
            <a:pPr algn="l"/>
            <a:r>
              <a:rPr lang="en-US" b="1" i="1" dirty="0">
                <a:solidFill>
                  <a:schemeClr val="bg1"/>
                </a:solidFill>
                <a:latin typeface="Timews new romons"/>
              </a:rPr>
              <a:t>             Contents</a:t>
            </a:r>
            <a:br>
              <a:rPr lang="en-US" sz="2400" b="1" i="1" dirty="0">
                <a:latin typeface="Timews new romons"/>
              </a:rPr>
            </a:br>
            <a:r>
              <a:rPr lang="en-US" sz="2400" b="1" i="1" dirty="0">
                <a:latin typeface="Timews new romons"/>
              </a:rPr>
              <a:t> </a:t>
            </a:r>
            <a:br>
              <a:rPr lang="en-US" sz="2400" b="1" i="1" dirty="0">
                <a:latin typeface="Timews new romons"/>
              </a:rPr>
            </a:br>
            <a:br>
              <a:rPr lang="en-US" sz="2400" b="1" i="1" dirty="0">
                <a:latin typeface="Timews new romons"/>
              </a:rPr>
            </a:br>
            <a:r>
              <a:rPr lang="en-US" sz="2400" b="1" i="1" dirty="0">
                <a:solidFill>
                  <a:schemeClr val="bg1"/>
                </a:solidFill>
                <a:latin typeface="Timews new romons"/>
              </a:rPr>
              <a:t>1.</a:t>
            </a:r>
            <a:r>
              <a:rPr lang="en-US" sz="2400" b="1" i="1" dirty="0">
                <a:solidFill>
                  <a:schemeClr val="bg1"/>
                </a:solidFill>
                <a:latin typeface="Timews new romons"/>
                <a:cs typeface="Times New Roman" panose="02020603050405020304" pitchFamily="18" charset="0"/>
              </a:rPr>
              <a:t>What is HADOOP ??                        </a:t>
            </a:r>
            <a:br>
              <a:rPr lang="en-US" sz="2400" b="1" i="1" dirty="0">
                <a:solidFill>
                  <a:schemeClr val="bg1"/>
                </a:solidFill>
                <a:latin typeface="Timews new romons"/>
                <a:cs typeface="Times New Roman" panose="02020603050405020304" pitchFamily="18" charset="0"/>
              </a:rPr>
            </a:br>
            <a:br>
              <a:rPr lang="en-US" sz="2400" b="1" i="1" dirty="0">
                <a:solidFill>
                  <a:schemeClr val="bg1"/>
                </a:solidFill>
                <a:latin typeface="Timews new romons"/>
                <a:cs typeface="Times New Roman" panose="02020603050405020304" pitchFamily="18" charset="0"/>
              </a:rPr>
            </a:br>
            <a:r>
              <a:rPr lang="en-US" sz="2400" b="1" i="1" dirty="0">
                <a:solidFill>
                  <a:schemeClr val="bg1"/>
                </a:solidFill>
                <a:latin typeface="Timews new romons"/>
                <a:cs typeface="Times New Roman" panose="02020603050405020304" pitchFamily="18" charset="0"/>
              </a:rPr>
              <a:t>2.Why Hadoop ?</a:t>
            </a:r>
            <a:br>
              <a:rPr lang="en-US" sz="2400" b="1" i="1" dirty="0">
                <a:solidFill>
                  <a:schemeClr val="bg1"/>
                </a:solidFill>
                <a:latin typeface="Timews new romons"/>
                <a:cs typeface="Times New Roman" panose="02020603050405020304" pitchFamily="18" charset="0"/>
              </a:rPr>
            </a:br>
            <a:br>
              <a:rPr lang="en-US" sz="2400" b="1" i="1" dirty="0">
                <a:solidFill>
                  <a:schemeClr val="bg1"/>
                </a:solidFill>
                <a:latin typeface="Timews new romons"/>
                <a:cs typeface="Times New Roman" panose="02020603050405020304" pitchFamily="18" charset="0"/>
              </a:rPr>
            </a:br>
            <a:r>
              <a:rPr lang="en-US" sz="2400" b="1" i="1" dirty="0">
                <a:solidFill>
                  <a:schemeClr val="bg1"/>
                </a:solidFill>
                <a:latin typeface="Timews new romons"/>
                <a:cs typeface="Times New Roman" panose="02020603050405020304" pitchFamily="18" charset="0"/>
              </a:rPr>
              <a:t>3.Developers of Hadoop Technology</a:t>
            </a:r>
            <a:br>
              <a:rPr lang="en-US" sz="2400" b="1" i="1" dirty="0">
                <a:solidFill>
                  <a:schemeClr val="bg1"/>
                </a:solidFill>
                <a:latin typeface="Timews new romons"/>
                <a:cs typeface="Times New Roman" panose="02020603050405020304" pitchFamily="18" charset="0"/>
              </a:rPr>
            </a:br>
            <a:br>
              <a:rPr lang="en-US" sz="2400" b="1" i="1" dirty="0">
                <a:solidFill>
                  <a:schemeClr val="bg1"/>
                </a:solidFill>
                <a:latin typeface="Timews new romons"/>
                <a:cs typeface="Times New Roman" panose="02020603050405020304" pitchFamily="18" charset="0"/>
              </a:rPr>
            </a:br>
            <a:r>
              <a:rPr lang="en-US" sz="2400" b="1" i="1" dirty="0">
                <a:solidFill>
                  <a:schemeClr val="bg1"/>
                </a:solidFill>
                <a:latin typeface="Timews new romons"/>
                <a:cs typeface="Times New Roman" panose="02020603050405020304" pitchFamily="18" charset="0"/>
              </a:rPr>
              <a:t>4.Famous Hadoop Users</a:t>
            </a:r>
            <a:br>
              <a:rPr lang="en-US" sz="2400" b="1" i="1" dirty="0">
                <a:solidFill>
                  <a:schemeClr val="bg1"/>
                </a:solidFill>
                <a:latin typeface="Timews new romons"/>
                <a:cs typeface="Times New Roman" panose="02020603050405020304" pitchFamily="18" charset="0"/>
              </a:rPr>
            </a:br>
            <a:br>
              <a:rPr lang="en-US" sz="2400" b="1" i="1" dirty="0">
                <a:solidFill>
                  <a:schemeClr val="bg1"/>
                </a:solidFill>
                <a:latin typeface="Timews new romons"/>
                <a:cs typeface="Times New Roman" panose="02020603050405020304" pitchFamily="18" charset="0"/>
              </a:rPr>
            </a:br>
            <a:r>
              <a:rPr lang="en-US" sz="2400" b="1" i="1" dirty="0">
                <a:solidFill>
                  <a:schemeClr val="bg1"/>
                </a:solidFill>
                <a:latin typeface="Timews new romons"/>
                <a:cs typeface="Times New Roman" panose="02020603050405020304" pitchFamily="18" charset="0"/>
              </a:rPr>
              <a:t>5.Hadoop Features</a:t>
            </a:r>
            <a:br>
              <a:rPr lang="en-US" sz="2400" b="1" i="1" dirty="0">
                <a:solidFill>
                  <a:schemeClr val="bg1"/>
                </a:solidFill>
                <a:latin typeface="Timews new romons"/>
                <a:cs typeface="Times New Roman" panose="02020603050405020304" pitchFamily="18" charset="0"/>
              </a:rPr>
            </a:br>
            <a:br>
              <a:rPr lang="en-US" sz="2400" b="1" i="1" dirty="0">
                <a:solidFill>
                  <a:schemeClr val="bg1"/>
                </a:solidFill>
                <a:latin typeface="Timews new romons"/>
                <a:cs typeface="Times New Roman" panose="02020603050405020304" pitchFamily="18" charset="0"/>
              </a:rPr>
            </a:br>
            <a:r>
              <a:rPr lang="en-US" sz="2400" b="1" i="1" dirty="0">
                <a:solidFill>
                  <a:schemeClr val="bg1"/>
                </a:solidFill>
                <a:latin typeface="Timews new romons"/>
                <a:cs typeface="Times New Roman" panose="02020603050405020304" pitchFamily="18" charset="0"/>
              </a:rPr>
              <a:t>6.Hadoop Architecture</a:t>
            </a:r>
            <a:br>
              <a:rPr lang="en-US" sz="2400" b="1" i="1" dirty="0">
                <a:solidFill>
                  <a:schemeClr val="bg1"/>
                </a:solidFill>
                <a:latin typeface="Timews new romons"/>
                <a:cs typeface="Times New Roman" panose="02020603050405020304" pitchFamily="18" charset="0"/>
              </a:rPr>
            </a:br>
            <a:br>
              <a:rPr lang="en-US" sz="2400" b="1" i="1" dirty="0">
                <a:solidFill>
                  <a:schemeClr val="bg1"/>
                </a:solidFill>
                <a:latin typeface="Timews new romons"/>
                <a:cs typeface="Times New Roman" panose="02020603050405020304" pitchFamily="18" charset="0"/>
              </a:rPr>
            </a:br>
            <a:endParaRPr lang="en-US" sz="2400" b="1" i="1" dirty="0">
              <a:solidFill>
                <a:schemeClr val="bg1"/>
              </a:solidFill>
              <a:latin typeface="Timews new romons"/>
              <a:cs typeface="Times New Roman" panose="02020603050405020304" pitchFamily="18" charset="0"/>
            </a:endParaRPr>
          </a:p>
        </p:txBody>
      </p:sp>
      <p:cxnSp>
        <p:nvCxnSpPr>
          <p:cNvPr id="7" name="Straight Connector 6">
            <a:extLst>
              <a:ext uri="{FF2B5EF4-FFF2-40B4-BE49-F238E27FC236}">
                <a16:creationId xmlns:a16="http://schemas.microsoft.com/office/drawing/2014/main" id="{06928F6D-7D93-D0B3-399E-A8ACCB48A2EE}"/>
              </a:ext>
              <a:ext uri="{C183D7F6-B498-43B3-948B-1728B52AA6E4}">
                <adec:decorative xmlns:adec="http://schemas.microsoft.com/office/drawing/2017/decorative" val="1"/>
              </a:ext>
            </a:extLst>
          </p:cNvPr>
          <p:cNvCxnSpPr>
            <a:cxnSpLocks/>
          </p:cNvCxnSpPr>
          <p:nvPr/>
        </p:nvCxnSpPr>
        <p:spPr>
          <a:xfrm>
            <a:off x="1139025" y="1154171"/>
            <a:ext cx="3186953" cy="0"/>
          </a:xfrm>
          <a:prstGeom prst="line">
            <a:avLst/>
          </a:prstGeom>
          <a:ln w="28575">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9B76EB7-C57A-C5D1-8E4C-E4A9595BF3BC}"/>
              </a:ext>
            </a:extLst>
          </p:cNvPr>
          <p:cNvPicPr>
            <a:picLocks noChangeAspect="1"/>
          </p:cNvPicPr>
          <p:nvPr/>
        </p:nvPicPr>
        <p:blipFill rotWithShape="1">
          <a:blip r:embed="rId4"/>
          <a:srcRect t="14923"/>
          <a:stretch/>
        </p:blipFill>
        <p:spPr>
          <a:xfrm>
            <a:off x="6830432" y="144473"/>
            <a:ext cx="5024919" cy="6302284"/>
          </a:xfrm>
          <a:prstGeom prst="rect">
            <a:avLst/>
          </a:prstGeom>
        </p:spPr>
      </p:pic>
    </p:spTree>
    <p:extLst>
      <p:ext uri="{BB962C8B-B14F-4D97-AF65-F5344CB8AC3E}">
        <p14:creationId xmlns:p14="http://schemas.microsoft.com/office/powerpoint/2010/main" val="413868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500"/>
                                        <p:tgtEl>
                                          <p:spTgt spid="17"/>
                                        </p:tgtEl>
                                      </p:cBhvr>
                                    </p:animEffect>
                                  </p:childTnLst>
                                </p:cTn>
                              </p:par>
                              <p:par>
                                <p:cTn id="17" presetID="16" presetClass="entr" presetSubtype="2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par>
                                <p:cTn id="23" presetID="16" presetClass="entr" presetSubtype="21"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D95635A-3D6F-6F70-5FD8-63702BB3FBE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9E4571D-9BF3-6FE7-42ED-DBFE40955270}"/>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3FCFE2C0-B873-4FE4-B814-A4F5AE52FE5C}"/>
              </a:ext>
            </a:extLst>
          </p:cNvPr>
          <p:cNvSpPr>
            <a:spLocks noGrp="1"/>
          </p:cNvSpPr>
          <p:nvPr>
            <p:ph type="sldNum" sz="quarter" idx="12"/>
          </p:nvPr>
        </p:nvSpPr>
        <p:spPr/>
        <p:txBody>
          <a:bodyPr/>
          <a:lstStyle/>
          <a:p>
            <a:fld id="{B5CEABB6-07DC-46E8-9B57-56EC44A396E5}" type="slidenum">
              <a:rPr lang="en-US" smtClean="0"/>
              <a:t>20</a:t>
            </a:fld>
            <a:endParaRPr lang="en-US" dirty="0"/>
          </a:p>
        </p:txBody>
      </p:sp>
      <p:pic>
        <p:nvPicPr>
          <p:cNvPr id="69" name="Picture 68">
            <a:extLst>
              <a:ext uri="{FF2B5EF4-FFF2-40B4-BE49-F238E27FC236}">
                <a16:creationId xmlns:a16="http://schemas.microsoft.com/office/drawing/2014/main" id="{10031A65-E1BF-782D-C318-74DFB86D4577}"/>
              </a:ext>
            </a:extLst>
          </p:cNvPr>
          <p:cNvPicPr>
            <a:picLocks noChangeAspect="1"/>
          </p:cNvPicPr>
          <p:nvPr/>
        </p:nvPicPr>
        <p:blipFill>
          <a:blip r:embed="rId2"/>
          <a:stretch>
            <a:fillRect/>
          </a:stretch>
        </p:blipFill>
        <p:spPr>
          <a:xfrm>
            <a:off x="4424494" y="1686919"/>
            <a:ext cx="3276600" cy="3167218"/>
          </a:xfrm>
          <a:prstGeom prst="rect">
            <a:avLst/>
          </a:prstGeom>
        </p:spPr>
      </p:pic>
      <p:sp>
        <p:nvSpPr>
          <p:cNvPr id="11" name="Oval 10">
            <a:extLst>
              <a:ext uri="{FF2B5EF4-FFF2-40B4-BE49-F238E27FC236}">
                <a16:creationId xmlns:a16="http://schemas.microsoft.com/office/drawing/2014/main" id="{6821FAE6-C2B4-F295-4F1F-1B258172BA49}"/>
              </a:ext>
            </a:extLst>
          </p:cNvPr>
          <p:cNvSpPr/>
          <p:nvPr/>
        </p:nvSpPr>
        <p:spPr>
          <a:xfrm>
            <a:off x="319636" y="944589"/>
            <a:ext cx="3411116" cy="1102658"/>
          </a:xfrm>
          <a:prstGeom prst="ellipse">
            <a:avLst/>
          </a:prstGeom>
          <a:solidFill>
            <a:schemeClr val="bg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Open source</a:t>
            </a:r>
            <a:endParaRPr lang="en-IN" sz="2400" dirty="0"/>
          </a:p>
        </p:txBody>
      </p:sp>
      <p:sp>
        <p:nvSpPr>
          <p:cNvPr id="15" name="Content Placeholder 14">
            <a:extLst>
              <a:ext uri="{FF2B5EF4-FFF2-40B4-BE49-F238E27FC236}">
                <a16:creationId xmlns:a16="http://schemas.microsoft.com/office/drawing/2014/main" id="{B13B9547-E47B-7764-832D-26E6521A0226}"/>
              </a:ext>
            </a:extLst>
          </p:cNvPr>
          <p:cNvSpPr>
            <a:spLocks noGrp="1"/>
          </p:cNvSpPr>
          <p:nvPr>
            <p:ph idx="1"/>
          </p:nvPr>
        </p:nvSpPr>
        <p:spPr>
          <a:xfrm>
            <a:off x="6898472" y="2439493"/>
            <a:ext cx="2377440" cy="3540125"/>
          </a:xfrm>
        </p:spPr>
        <p:txBody>
          <a:bodyPr/>
          <a:lstStyle/>
          <a:p>
            <a:r>
              <a:rPr lang="en-IN" dirty="0"/>
              <a:t> </a:t>
            </a:r>
          </a:p>
        </p:txBody>
      </p:sp>
      <p:sp>
        <p:nvSpPr>
          <p:cNvPr id="17" name="Oval 16">
            <a:extLst>
              <a:ext uri="{FF2B5EF4-FFF2-40B4-BE49-F238E27FC236}">
                <a16:creationId xmlns:a16="http://schemas.microsoft.com/office/drawing/2014/main" id="{B6084025-7AB2-08D6-287A-D601EECE15EC}"/>
              </a:ext>
            </a:extLst>
          </p:cNvPr>
          <p:cNvSpPr/>
          <p:nvPr/>
        </p:nvSpPr>
        <p:spPr>
          <a:xfrm>
            <a:off x="319636" y="3815648"/>
            <a:ext cx="3830233" cy="1102658"/>
          </a:xfrm>
          <a:prstGeom prst="ellipse">
            <a:avLst/>
          </a:prstGeom>
          <a:solidFill>
            <a:schemeClr val="bg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solidFill>
                  <a:schemeClr val="tx1"/>
                </a:solidFill>
                <a:latin typeface="Georgia" panose="02040502050405020303" pitchFamily="18" charset="0"/>
              </a:rPr>
              <a:t>Fault Tolerance</a:t>
            </a:r>
            <a:endParaRPr lang="en-IN" sz="2400" dirty="0">
              <a:solidFill>
                <a:schemeClr val="tx1"/>
              </a:solidFill>
            </a:endParaRPr>
          </a:p>
        </p:txBody>
      </p:sp>
      <p:sp>
        <p:nvSpPr>
          <p:cNvPr id="21" name="Oval 20">
            <a:extLst>
              <a:ext uri="{FF2B5EF4-FFF2-40B4-BE49-F238E27FC236}">
                <a16:creationId xmlns:a16="http://schemas.microsoft.com/office/drawing/2014/main" id="{A8D47CC2-07ED-DBF7-BF4D-7AEB2B0D8397}"/>
              </a:ext>
            </a:extLst>
          </p:cNvPr>
          <p:cNvSpPr/>
          <p:nvPr/>
        </p:nvSpPr>
        <p:spPr>
          <a:xfrm>
            <a:off x="8388127" y="3805519"/>
            <a:ext cx="3675287" cy="1122916"/>
          </a:xfrm>
          <a:prstGeom prst="ellipse">
            <a:avLst/>
          </a:prstGeom>
          <a:solidFill>
            <a:schemeClr val="bg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Highly Scalable cluster</a:t>
            </a:r>
            <a:endParaRPr lang="en-IN" sz="2400" b="1" dirty="0">
              <a:solidFill>
                <a:schemeClr val="tx1"/>
              </a:solidFill>
            </a:endParaRPr>
          </a:p>
        </p:txBody>
      </p:sp>
      <p:sp>
        <p:nvSpPr>
          <p:cNvPr id="23" name="Content Placeholder 22">
            <a:extLst>
              <a:ext uri="{FF2B5EF4-FFF2-40B4-BE49-F238E27FC236}">
                <a16:creationId xmlns:a16="http://schemas.microsoft.com/office/drawing/2014/main" id="{ADC16B87-E74E-35D5-48CD-F8CE66CC0F39}"/>
              </a:ext>
            </a:extLst>
          </p:cNvPr>
          <p:cNvSpPr>
            <a:spLocks noGrp="1"/>
          </p:cNvSpPr>
          <p:nvPr>
            <p:ph idx="15"/>
          </p:nvPr>
        </p:nvSpPr>
        <p:spPr>
          <a:xfrm>
            <a:off x="3493397" y="2108461"/>
            <a:ext cx="2377440" cy="3540125"/>
          </a:xfrm>
        </p:spPr>
        <p:txBody>
          <a:bodyPr/>
          <a:lstStyle/>
          <a:p>
            <a:r>
              <a:rPr lang="en-IN" dirty="0"/>
              <a:t> </a:t>
            </a:r>
          </a:p>
        </p:txBody>
      </p:sp>
      <p:sp>
        <p:nvSpPr>
          <p:cNvPr id="24" name="Oval 23">
            <a:extLst>
              <a:ext uri="{FF2B5EF4-FFF2-40B4-BE49-F238E27FC236}">
                <a16:creationId xmlns:a16="http://schemas.microsoft.com/office/drawing/2014/main" id="{42B17670-D902-DA31-8D17-3AF164F2C5C6}"/>
              </a:ext>
            </a:extLst>
          </p:cNvPr>
          <p:cNvSpPr/>
          <p:nvPr/>
        </p:nvSpPr>
        <p:spPr>
          <a:xfrm>
            <a:off x="7743545" y="791743"/>
            <a:ext cx="3675286" cy="1292099"/>
          </a:xfrm>
          <a:prstGeom prst="ellipse">
            <a:avLst/>
          </a:prstGeom>
          <a:solidFill>
            <a:schemeClr val="bg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i="0" dirty="0">
                <a:solidFill>
                  <a:schemeClr val="tx1"/>
                </a:solidFill>
                <a:effectLst/>
                <a:latin typeface="Georgia" panose="02040502050405020303" pitchFamily="18" charset="0"/>
              </a:rPr>
              <a:t>Faster in Data Processing</a:t>
            </a:r>
            <a:endParaRPr lang="en-IN" sz="2400" dirty="0">
              <a:solidFill>
                <a:schemeClr val="tx1"/>
              </a:solidFill>
            </a:endParaRPr>
          </a:p>
        </p:txBody>
      </p:sp>
      <p:sp>
        <p:nvSpPr>
          <p:cNvPr id="26" name="Content Placeholder 25">
            <a:extLst>
              <a:ext uri="{FF2B5EF4-FFF2-40B4-BE49-F238E27FC236}">
                <a16:creationId xmlns:a16="http://schemas.microsoft.com/office/drawing/2014/main" id="{416AFFCF-7225-6507-CCEC-C26DED9D8B75}"/>
              </a:ext>
            </a:extLst>
          </p:cNvPr>
          <p:cNvSpPr>
            <a:spLocks noGrp="1"/>
          </p:cNvSpPr>
          <p:nvPr>
            <p:ph idx="13"/>
          </p:nvPr>
        </p:nvSpPr>
        <p:spPr>
          <a:xfrm>
            <a:off x="8943975" y="1977625"/>
            <a:ext cx="2377440" cy="3540125"/>
          </a:xfrm>
        </p:spPr>
        <p:txBody>
          <a:bodyPr/>
          <a:lstStyle/>
          <a:p>
            <a:r>
              <a:rPr lang="en-IN" dirty="0"/>
              <a:t> </a:t>
            </a:r>
          </a:p>
        </p:txBody>
      </p:sp>
      <p:sp>
        <p:nvSpPr>
          <p:cNvPr id="28" name="Title 27">
            <a:extLst>
              <a:ext uri="{FF2B5EF4-FFF2-40B4-BE49-F238E27FC236}">
                <a16:creationId xmlns:a16="http://schemas.microsoft.com/office/drawing/2014/main" id="{09B893A5-6F0D-8C3C-6B5A-48B170829572}"/>
              </a:ext>
            </a:extLst>
          </p:cNvPr>
          <p:cNvSpPr>
            <a:spLocks noGrp="1"/>
          </p:cNvSpPr>
          <p:nvPr>
            <p:ph type="title"/>
          </p:nvPr>
        </p:nvSpPr>
        <p:spPr>
          <a:xfrm flipV="1">
            <a:off x="454152" y="201905"/>
            <a:ext cx="11283696" cy="547903"/>
          </a:xfrm>
        </p:spPr>
        <p:txBody>
          <a:bodyPr/>
          <a:lstStyle/>
          <a:p>
            <a:r>
              <a:rPr lang="en-IN" dirty="0"/>
              <a:t>  </a:t>
            </a:r>
          </a:p>
        </p:txBody>
      </p:sp>
      <p:sp>
        <p:nvSpPr>
          <p:cNvPr id="29" name="Oval 28">
            <a:extLst>
              <a:ext uri="{FF2B5EF4-FFF2-40B4-BE49-F238E27FC236}">
                <a16:creationId xmlns:a16="http://schemas.microsoft.com/office/drawing/2014/main" id="{7B287EC4-B9C3-8649-D272-5C75FE4D616C}"/>
              </a:ext>
            </a:extLst>
          </p:cNvPr>
          <p:cNvSpPr/>
          <p:nvPr/>
        </p:nvSpPr>
        <p:spPr>
          <a:xfrm>
            <a:off x="4381182" y="5510234"/>
            <a:ext cx="3429635" cy="1256705"/>
          </a:xfrm>
          <a:prstGeom prst="ellipse">
            <a:avLst/>
          </a:prstGeom>
          <a:solidFill>
            <a:schemeClr val="bg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Easy to use and low cost </a:t>
            </a:r>
            <a:endParaRPr lang="en-IN" sz="2400" b="1" dirty="0">
              <a:latin typeface="Times New Roman" panose="02020603050405020304" pitchFamily="18" charset="0"/>
              <a:cs typeface="Times New Roman" panose="02020603050405020304" pitchFamily="18" charset="0"/>
            </a:endParaRPr>
          </a:p>
        </p:txBody>
      </p:sp>
      <p:sp>
        <p:nvSpPr>
          <p:cNvPr id="31" name="Content Placeholder 30">
            <a:extLst>
              <a:ext uri="{FF2B5EF4-FFF2-40B4-BE49-F238E27FC236}">
                <a16:creationId xmlns:a16="http://schemas.microsoft.com/office/drawing/2014/main" id="{1A0A6FDD-4C0A-42F8-F97B-A64716C39D29}"/>
              </a:ext>
            </a:extLst>
          </p:cNvPr>
          <p:cNvSpPr>
            <a:spLocks noGrp="1"/>
          </p:cNvSpPr>
          <p:nvPr>
            <p:ph idx="14"/>
          </p:nvPr>
        </p:nvSpPr>
        <p:spPr/>
        <p:txBody>
          <a:bodyPr/>
          <a:lstStyle/>
          <a:p>
            <a:r>
              <a:rPr lang="en-IN" dirty="0"/>
              <a:t> </a:t>
            </a:r>
          </a:p>
        </p:txBody>
      </p:sp>
    </p:spTree>
    <p:extLst>
      <p:ext uri="{BB962C8B-B14F-4D97-AF65-F5344CB8AC3E}">
        <p14:creationId xmlns:p14="http://schemas.microsoft.com/office/powerpoint/2010/main" val="385691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21" grpId="0" animBg="1"/>
      <p:bldP spid="24" grpId="0" animBg="1"/>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187DE78-F0BC-D827-A269-C52C506F97F0}"/>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7802" b="7802"/>
          <a:stretch>
            <a:fillRect/>
          </a:stretch>
        </p:blipFill>
        <p:spPr>
          <a:xfrm>
            <a:off x="1524" y="0"/>
            <a:ext cx="12188952" cy="6858000"/>
          </a:xfrm>
        </p:spPr>
      </p:pic>
      <p:sp>
        <p:nvSpPr>
          <p:cNvPr id="3" name="Title 2">
            <a:extLst>
              <a:ext uri="{FF2B5EF4-FFF2-40B4-BE49-F238E27FC236}">
                <a16:creationId xmlns:a16="http://schemas.microsoft.com/office/drawing/2014/main" id="{CC5457B9-521D-FE57-E705-534A33EE8FF7}"/>
              </a:ext>
            </a:extLst>
          </p:cNvPr>
          <p:cNvSpPr>
            <a:spLocks noGrp="1"/>
          </p:cNvSpPr>
          <p:nvPr>
            <p:ph type="title"/>
          </p:nvPr>
        </p:nvSpPr>
        <p:spPr>
          <a:xfrm>
            <a:off x="609600" y="4146682"/>
            <a:ext cx="10972800" cy="2111188"/>
          </a:xfrm>
          <a:solidFill>
            <a:srgbClr val="002060">
              <a:alpha val="70000"/>
            </a:srgbClr>
          </a:solidFill>
        </p:spPr>
        <p:txBody>
          <a:bodyPr/>
          <a:lstStyle/>
          <a:p>
            <a:r>
              <a:rPr lang="en-IN" sz="5400" dirty="0"/>
              <a:t>Hadoop Architecture</a:t>
            </a:r>
          </a:p>
        </p:txBody>
      </p:sp>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Data Management with HADOOP</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21</a:t>
            </a:fld>
            <a:endParaRPr lang="en-US" dirty="0"/>
          </a:p>
        </p:txBody>
      </p:sp>
      <p:sp>
        <p:nvSpPr>
          <p:cNvPr id="10" name="TextBox 9">
            <a:extLst>
              <a:ext uri="{FF2B5EF4-FFF2-40B4-BE49-F238E27FC236}">
                <a16:creationId xmlns:a16="http://schemas.microsoft.com/office/drawing/2014/main" id="{7182949E-6D91-137F-C6ED-47AF5D21083D}"/>
              </a:ext>
            </a:extLst>
          </p:cNvPr>
          <p:cNvSpPr txBox="1"/>
          <p:nvPr/>
        </p:nvSpPr>
        <p:spPr>
          <a:xfrm>
            <a:off x="1524" y="6858000"/>
            <a:ext cx="12188952" cy="230832"/>
          </a:xfrm>
          <a:prstGeom prst="rect">
            <a:avLst/>
          </a:prstGeom>
          <a:noFill/>
        </p:spPr>
        <p:txBody>
          <a:bodyPr wrap="square" rtlCol="0">
            <a:spAutoFit/>
          </a:bodyPr>
          <a:lstStyle/>
          <a:p>
            <a:r>
              <a:rPr lang="en-IN" sz="900">
                <a:hlinkClick r:id="rId3" tooltip="https://researchoutreach.org/articles/value-added-data-systems-architecture-end-user-informed-data-preparation/"/>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2050005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2CC5BC0-E0C7-AFF5-F41B-4171FC142BA4}"/>
              </a:ext>
            </a:extLst>
          </p:cNvPr>
          <p:cNvSpPr>
            <a:spLocks noGrp="1"/>
          </p:cNvSpPr>
          <p:nvPr>
            <p:ph type="pic" sz="quarter" idx="14"/>
          </p:nvPr>
        </p:nvSpPr>
        <p:spPr/>
      </p:sp>
      <p:sp>
        <p:nvSpPr>
          <p:cNvPr id="3" name="Title 2">
            <a:extLst>
              <a:ext uri="{FF2B5EF4-FFF2-40B4-BE49-F238E27FC236}">
                <a16:creationId xmlns:a16="http://schemas.microsoft.com/office/drawing/2014/main" id="{F4034BFC-933E-F8D1-7869-8EB1B198E12E}"/>
              </a:ext>
            </a:extLst>
          </p:cNvPr>
          <p:cNvSpPr>
            <a:spLocks noGrp="1"/>
          </p:cNvSpPr>
          <p:nvPr>
            <p:ph type="title"/>
          </p:nvPr>
        </p:nvSpPr>
        <p:spPr>
          <a:xfrm>
            <a:off x="0" y="0"/>
            <a:ext cx="12190476" cy="6858000"/>
          </a:xfrm>
          <a:blipFill>
            <a:blip r:embed="rId4">
              <a:extLst>
                <a:ext uri="{837473B0-CC2E-450A-ABE3-18F120FF3D39}">
                  <a1611:picAttrSrcUrl xmlns:a1611="http://schemas.microsoft.com/office/drawing/2016/11/main" r:id="rId5"/>
                </a:ext>
              </a:extLst>
            </a:blip>
            <a:stretch>
              <a:fillRect/>
            </a:stretch>
          </a:blipFill>
        </p:spPr>
        <p:txBody>
          <a:bodyPr/>
          <a:lstStyle/>
          <a:p>
            <a:r>
              <a:rPr lang="en-IN" dirty="0"/>
              <a:t>  </a:t>
            </a:r>
          </a:p>
        </p:txBody>
      </p:sp>
      <p:sp>
        <p:nvSpPr>
          <p:cNvPr id="4" name="Text Placeholder 3">
            <a:extLst>
              <a:ext uri="{FF2B5EF4-FFF2-40B4-BE49-F238E27FC236}">
                <a16:creationId xmlns:a16="http://schemas.microsoft.com/office/drawing/2014/main" id="{CA6CFAD2-0F2A-EF53-91E0-4FA99AF993E8}"/>
              </a:ext>
            </a:extLst>
          </p:cNvPr>
          <p:cNvSpPr>
            <a:spLocks noGrp="1"/>
          </p:cNvSpPr>
          <p:nvPr>
            <p:ph type="body" idx="1"/>
          </p:nvPr>
        </p:nvSpPr>
        <p:spPr>
          <a:xfrm>
            <a:off x="6769438" y="2118149"/>
            <a:ext cx="5300756" cy="3849511"/>
          </a:xfrm>
          <a:solidFill>
            <a:schemeClr val="tx1">
              <a:alpha val="72000"/>
            </a:schemeClr>
          </a:solidFill>
        </p:spPr>
        <p:txBody>
          <a:bodyPr/>
          <a:lstStyle/>
          <a:p>
            <a:pPr>
              <a:buFont typeface="Arial" panose="020B0604020202020204" pitchFamily="34" charset="0"/>
              <a:buChar char="•"/>
            </a:pPr>
            <a:endParaRPr lang="en-US" sz="2000" b="0" i="0" dirty="0">
              <a:solidFill>
                <a:srgbClr val="000000"/>
              </a:solidFill>
              <a:effectLst/>
              <a:latin typeface="Nunito" pitchFamily="2" charset="0"/>
            </a:endParaRPr>
          </a:p>
          <a:p>
            <a:pPr>
              <a:buFont typeface="Arial" panose="020B0604020202020204" pitchFamily="34" charset="0"/>
              <a:buChar char="•"/>
            </a:pPr>
            <a:endParaRPr lang="en-US" sz="2000" dirty="0">
              <a:solidFill>
                <a:srgbClr val="000000"/>
              </a:solidFill>
              <a:latin typeface="Nunito" pitchFamily="2" charset="0"/>
            </a:endParaRPr>
          </a:p>
          <a:p>
            <a:pPr marL="342900" indent="-342900" algn="l">
              <a:buFont typeface="Wingdings" panose="05000000000000000000" pitchFamily="2" charset="2"/>
              <a:buChar char="v"/>
            </a:pPr>
            <a:r>
              <a:rPr lang="en-US" sz="2000" b="1" i="0" dirty="0">
                <a:effectLst/>
                <a:latin typeface="Times New Roman" panose="02020603050405020304" pitchFamily="18" charset="0"/>
                <a:cs typeface="Times New Roman" panose="02020603050405020304" pitchFamily="18" charset="0"/>
              </a:rPr>
              <a:t>Hadoop </a:t>
            </a:r>
            <a:r>
              <a:rPr lang="en-US" sz="2000" b="1" dirty="0">
                <a:latin typeface="Times New Roman" panose="02020603050405020304" pitchFamily="18" charset="0"/>
                <a:cs typeface="Times New Roman" panose="02020603050405020304" pitchFamily="18" charset="0"/>
              </a:rPr>
              <a:t>Architecture contains </a:t>
            </a:r>
          </a:p>
          <a:p>
            <a:pPr algn="l"/>
            <a:r>
              <a:rPr lang="en-US" sz="1800" b="1" dirty="0">
                <a:solidFill>
                  <a:srgbClr val="FF0000"/>
                </a:solidFill>
                <a:latin typeface="Times New Roman" panose="02020603050405020304" pitchFamily="18" charset="0"/>
                <a:cs typeface="Times New Roman" panose="02020603050405020304" pitchFamily="18" charset="0"/>
              </a:rPr>
              <a:t>                         Map-Reduce</a:t>
            </a:r>
          </a:p>
          <a:p>
            <a:pPr algn="l"/>
            <a:r>
              <a:rPr lang="en-US" sz="1800" b="1" dirty="0">
                <a:solidFill>
                  <a:srgbClr val="FF0000"/>
                </a:solidFill>
                <a:latin typeface="Times New Roman" panose="02020603050405020304" pitchFamily="18" charset="0"/>
                <a:cs typeface="Times New Roman" panose="02020603050405020304" pitchFamily="18" charset="0"/>
              </a:rPr>
              <a:t>                              HDFS</a:t>
            </a:r>
          </a:p>
          <a:p>
            <a:pPr algn="l"/>
            <a:r>
              <a:rPr lang="en-US" sz="1800" b="1" dirty="0">
                <a:solidFill>
                  <a:srgbClr val="FF0000"/>
                </a:solidFill>
                <a:latin typeface="Times New Roman" panose="02020603050405020304" pitchFamily="18" charset="0"/>
                <a:cs typeface="Times New Roman" panose="02020603050405020304" pitchFamily="18" charset="0"/>
              </a:rPr>
              <a:t>                              YARN</a:t>
            </a:r>
          </a:p>
          <a:p>
            <a:pPr algn="l"/>
            <a:r>
              <a:rPr lang="en-US" sz="1800" b="1" dirty="0">
                <a:solidFill>
                  <a:srgbClr val="FF0000"/>
                </a:solidFill>
                <a:latin typeface="Times New Roman" panose="02020603050405020304" pitchFamily="18" charset="0"/>
                <a:cs typeface="Times New Roman" panose="02020603050405020304" pitchFamily="18" charset="0"/>
              </a:rPr>
              <a:t>                      Hadoop Common</a:t>
            </a:r>
            <a:endParaRPr lang="en-IN" sz="1800" b="1" dirty="0">
              <a:solidFill>
                <a:srgbClr val="FF0000"/>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D4178C1F-1859-6107-0408-AF310C2CD05D}"/>
              </a:ext>
            </a:extLst>
          </p:cNvPr>
          <p:cNvSpPr>
            <a:spLocks noGrp="1"/>
          </p:cNvSpPr>
          <p:nvPr>
            <p:ph type="body" sz="quarter" idx="3"/>
          </p:nvPr>
        </p:nvSpPr>
        <p:spPr>
          <a:xfrm>
            <a:off x="3533871" y="650218"/>
            <a:ext cx="4805709" cy="434981"/>
          </a:xfrm>
        </p:spPr>
        <p:txBody>
          <a:bodyPr>
            <a:normAutofit/>
          </a:bodyPr>
          <a:lstStyle/>
          <a:p>
            <a:r>
              <a:rPr lang="en-IN" sz="3600" b="1" dirty="0"/>
              <a:t>  </a:t>
            </a:r>
          </a:p>
        </p:txBody>
      </p:sp>
      <p:sp>
        <p:nvSpPr>
          <p:cNvPr id="7" name="Footer Placeholder 6">
            <a:extLst>
              <a:ext uri="{FF2B5EF4-FFF2-40B4-BE49-F238E27FC236}">
                <a16:creationId xmlns:a16="http://schemas.microsoft.com/office/drawing/2014/main" id="{3FC41F14-ADA2-FF9A-58FB-BA577004E9B9}"/>
              </a:ext>
            </a:extLst>
          </p:cNvPr>
          <p:cNvSpPr>
            <a:spLocks noGrp="1"/>
          </p:cNvSpPr>
          <p:nvPr>
            <p:ph type="ftr" sz="quarter" idx="11"/>
          </p:nvPr>
        </p:nvSpPr>
        <p:spPr/>
        <p:txBody>
          <a:bodyPr/>
          <a:lstStyle/>
          <a:p>
            <a:r>
              <a:rPr lang="en-US" dirty="0"/>
              <a:t> </a:t>
            </a:r>
          </a:p>
        </p:txBody>
      </p:sp>
      <p:sp>
        <p:nvSpPr>
          <p:cNvPr id="10" name="Rectangle 9">
            <a:extLst>
              <a:ext uri="{FF2B5EF4-FFF2-40B4-BE49-F238E27FC236}">
                <a16:creationId xmlns:a16="http://schemas.microsoft.com/office/drawing/2014/main" id="{2FBAD1D9-56D1-01E2-EAB5-573B49CCCAAC}"/>
              </a:ext>
            </a:extLst>
          </p:cNvPr>
          <p:cNvSpPr/>
          <p:nvPr/>
        </p:nvSpPr>
        <p:spPr>
          <a:xfrm>
            <a:off x="3533871" y="525492"/>
            <a:ext cx="5099141" cy="947810"/>
          </a:xfrm>
          <a:prstGeom prst="rect">
            <a:avLst/>
          </a:prstGeom>
          <a:solidFill>
            <a:schemeClr val="tx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t>Architecture</a:t>
            </a:r>
          </a:p>
        </p:txBody>
      </p:sp>
      <p:pic>
        <p:nvPicPr>
          <p:cNvPr id="11" name="Picture 10">
            <a:extLst>
              <a:ext uri="{FF2B5EF4-FFF2-40B4-BE49-F238E27FC236}">
                <a16:creationId xmlns:a16="http://schemas.microsoft.com/office/drawing/2014/main" id="{70652713-D5E9-C05F-AB4F-3B0F44D09594}"/>
              </a:ext>
            </a:extLst>
          </p:cNvPr>
          <p:cNvPicPr>
            <a:picLocks noChangeAspect="1"/>
          </p:cNvPicPr>
          <p:nvPr/>
        </p:nvPicPr>
        <p:blipFill rotWithShape="1">
          <a:blip r:embed="rId6"/>
          <a:srcRect r="5923" b="2193"/>
          <a:stretch/>
        </p:blipFill>
        <p:spPr>
          <a:xfrm>
            <a:off x="457200" y="1733373"/>
            <a:ext cx="6191956" cy="4391397"/>
          </a:xfrm>
          <a:prstGeom prst="rect">
            <a:avLst/>
          </a:prstGeom>
        </p:spPr>
      </p:pic>
    </p:spTree>
    <p:extLst>
      <p:ext uri="{BB962C8B-B14F-4D97-AF65-F5344CB8AC3E}">
        <p14:creationId xmlns:p14="http://schemas.microsoft.com/office/powerpoint/2010/main" val="154903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
                                            <p:bg/>
                                          </p:spTgt>
                                        </p:tgtEl>
                                        <p:attrNameLst>
                                          <p:attrName>style.visibility</p:attrName>
                                        </p:attrNameLst>
                                      </p:cBhvr>
                                      <p:to>
                                        <p:strVal val="visible"/>
                                      </p:to>
                                    </p:set>
                                    <p:animEffect transition="in" filter="wipe(down)">
                                      <p:cBhvr>
                                        <p:cTn id="19" dur="500"/>
                                        <p:tgtEl>
                                          <p:spTgt spid="4">
                                            <p:bg/>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down)">
                                      <p:cBhvr>
                                        <p:cTn id="24" dur="500"/>
                                        <p:tgtEl>
                                          <p:spTgt spid="4">
                                            <p:txEl>
                                              <p:pRg st="2" end="2"/>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down)">
                                      <p:cBhvr>
                                        <p:cTn id="27" dur="500"/>
                                        <p:tgtEl>
                                          <p:spTgt spid="4">
                                            <p:txEl>
                                              <p:pRg st="3" end="3"/>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wipe(down)">
                                      <p:cBhvr>
                                        <p:cTn id="30" dur="500"/>
                                        <p:tgtEl>
                                          <p:spTgt spid="4">
                                            <p:txEl>
                                              <p:pRg st="4" end="4"/>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wipe(down)">
                                      <p:cBhvr>
                                        <p:cTn id="33" dur="500"/>
                                        <p:tgtEl>
                                          <p:spTgt spid="4">
                                            <p:txEl>
                                              <p:pRg st="5" end="5"/>
                                            </p:txEl>
                                          </p:spTgt>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wipe(down)">
                                      <p:cBhvr>
                                        <p:cTn id="36" dur="500"/>
                                        <p:tgtEl>
                                          <p:spTgt spid="4">
                                            <p:txEl>
                                              <p:pRg st="6" end="6"/>
                                            </p:txEl>
                                          </p:spTgt>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animEffect transition="in" filter="wipe(down)">
                                      <p:cBhvr>
                                        <p:cTn id="3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p:bldP spid="7" grpId="0"/>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1361-EA3E-BF5C-DA4E-A0B710B98392}"/>
              </a:ext>
            </a:extLst>
          </p:cNvPr>
          <p:cNvSpPr>
            <a:spLocks noGrp="1"/>
          </p:cNvSpPr>
          <p:nvPr>
            <p:ph type="title"/>
          </p:nvPr>
        </p:nvSpPr>
        <p:spPr>
          <a:xfrm>
            <a:off x="2682688" y="528556"/>
            <a:ext cx="6826623" cy="1016985"/>
          </a:xfrm>
          <a:solidFill>
            <a:schemeClr val="tx1">
              <a:alpha val="72000"/>
            </a:schemeClr>
          </a:solidFill>
          <a:ln>
            <a:solidFill>
              <a:schemeClr val="bg1"/>
            </a:solidFill>
          </a:ln>
        </p:spPr>
        <p:txBody>
          <a:bodyPr>
            <a:noAutofit/>
          </a:bodyPr>
          <a:lstStyle/>
          <a:p>
            <a:r>
              <a:rPr lang="en-IN" sz="2800" dirty="0">
                <a:solidFill>
                  <a:schemeClr val="bg1"/>
                </a:solidFill>
                <a:latin typeface="Georgia" panose="02040502050405020303" pitchFamily="18" charset="0"/>
              </a:rPr>
              <a:t>  </a:t>
            </a:r>
            <a:r>
              <a:rPr lang="en-IN" b="1" dirty="0">
                <a:solidFill>
                  <a:schemeClr val="bg1"/>
                </a:solidFill>
                <a:latin typeface="Georgia" panose="02040502050405020303" pitchFamily="18" charset="0"/>
              </a:rPr>
              <a:t>How</a:t>
            </a:r>
            <a:r>
              <a:rPr lang="en-IN" dirty="0">
                <a:solidFill>
                  <a:schemeClr val="bg1"/>
                </a:solidFill>
                <a:latin typeface="Georgia" panose="02040502050405020303" pitchFamily="18" charset="0"/>
              </a:rPr>
              <a:t> </a:t>
            </a:r>
            <a:r>
              <a:rPr lang="en-IN" b="1" dirty="0">
                <a:solidFill>
                  <a:schemeClr val="bg1"/>
                </a:solidFill>
                <a:latin typeface="Georgia" panose="02040502050405020303" pitchFamily="18" charset="0"/>
              </a:rPr>
              <a:t>MapReduce work?</a:t>
            </a:r>
            <a:endParaRPr lang="en-IN" b="1" dirty="0">
              <a:solidFill>
                <a:schemeClr val="bg1"/>
              </a:solidFill>
            </a:endParaRPr>
          </a:p>
        </p:txBody>
      </p:sp>
      <p:sp>
        <p:nvSpPr>
          <p:cNvPr id="4" name="Date Placeholder 3">
            <a:extLst>
              <a:ext uri="{FF2B5EF4-FFF2-40B4-BE49-F238E27FC236}">
                <a16:creationId xmlns:a16="http://schemas.microsoft.com/office/drawing/2014/main" id="{A971D30C-7EDA-AF7D-97B5-8301205A2B27}"/>
              </a:ext>
            </a:extLst>
          </p:cNvPr>
          <p:cNvSpPr>
            <a:spLocks noGrp="1"/>
          </p:cNvSpPr>
          <p:nvPr>
            <p:ph type="dt" sz="half" idx="10"/>
          </p:nvPr>
        </p:nvSpPr>
        <p:spPr/>
        <p:txBody>
          <a:bodyPr/>
          <a:lstStyle/>
          <a:p>
            <a:r>
              <a:rPr lang="en-US" dirty="0"/>
              <a:t>2022</a:t>
            </a:r>
          </a:p>
        </p:txBody>
      </p:sp>
      <p:sp>
        <p:nvSpPr>
          <p:cNvPr id="5" name="Footer Placeholder 4">
            <a:extLst>
              <a:ext uri="{FF2B5EF4-FFF2-40B4-BE49-F238E27FC236}">
                <a16:creationId xmlns:a16="http://schemas.microsoft.com/office/drawing/2014/main" id="{F4F2088C-380E-200F-E515-411A3B23B9F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51007F60-52FA-689D-0E2B-99FEFD827969}"/>
              </a:ext>
            </a:extLst>
          </p:cNvPr>
          <p:cNvSpPr>
            <a:spLocks noGrp="1"/>
          </p:cNvSpPr>
          <p:nvPr>
            <p:ph type="sldNum" sz="quarter" idx="12"/>
          </p:nvPr>
        </p:nvSpPr>
        <p:spPr/>
        <p:txBody>
          <a:bodyPr/>
          <a:lstStyle/>
          <a:p>
            <a:fld id="{B5CEABB6-07DC-46E8-9B57-56EC44A396E5}" type="slidenum">
              <a:rPr lang="en-US" smtClean="0"/>
              <a:t>23</a:t>
            </a:fld>
            <a:endParaRPr lang="en-US" dirty="0"/>
          </a:p>
        </p:txBody>
      </p:sp>
      <p:sp>
        <p:nvSpPr>
          <p:cNvPr id="8" name="Text Placeholder 7">
            <a:extLst>
              <a:ext uri="{FF2B5EF4-FFF2-40B4-BE49-F238E27FC236}">
                <a16:creationId xmlns:a16="http://schemas.microsoft.com/office/drawing/2014/main" id="{298704CB-B1B5-AD80-5A19-6B539AAB4BA5}"/>
              </a:ext>
            </a:extLst>
          </p:cNvPr>
          <p:cNvSpPr>
            <a:spLocks noGrp="1"/>
          </p:cNvSpPr>
          <p:nvPr>
            <p:ph type="body" sz="quarter" idx="14"/>
          </p:nvPr>
        </p:nvSpPr>
        <p:spPr>
          <a:xfrm>
            <a:off x="865445" y="4343400"/>
            <a:ext cx="45719" cy="201168"/>
          </a:xfrm>
        </p:spPr>
        <p:txBody>
          <a:bodyPr/>
          <a:lstStyle/>
          <a:p>
            <a:r>
              <a:rPr lang="en-IN" dirty="0"/>
              <a:t>   </a:t>
            </a:r>
          </a:p>
        </p:txBody>
      </p:sp>
      <p:sp>
        <p:nvSpPr>
          <p:cNvPr id="16" name="Content Placeholder 15">
            <a:extLst>
              <a:ext uri="{FF2B5EF4-FFF2-40B4-BE49-F238E27FC236}">
                <a16:creationId xmlns:a16="http://schemas.microsoft.com/office/drawing/2014/main" id="{959B6CAE-859D-A8A9-6EC5-0B932083A8D9}"/>
              </a:ext>
            </a:extLst>
          </p:cNvPr>
          <p:cNvSpPr>
            <a:spLocks noGrp="1"/>
          </p:cNvSpPr>
          <p:nvPr>
            <p:ph idx="1"/>
          </p:nvPr>
        </p:nvSpPr>
        <p:spPr>
          <a:xfrm>
            <a:off x="189505" y="2089227"/>
            <a:ext cx="5373618" cy="3139332"/>
          </a:xfrm>
          <a:solidFill>
            <a:schemeClr val="tx1">
              <a:alpha val="82000"/>
            </a:schemeClr>
          </a:solidFill>
          <a:effectLst>
            <a:outerShdw blurRad="50800" dist="38100" dir="5400000" algn="t" rotWithShape="0">
              <a:prstClr val="black">
                <a:alpha val="40000"/>
              </a:prstClr>
            </a:outerShdw>
          </a:effectLst>
        </p:spPr>
        <p:txBody>
          <a:bodyPr>
            <a:normAutofit/>
          </a:bodyPr>
          <a:lstStyle/>
          <a:p>
            <a:pPr fontAlgn="base"/>
            <a:endParaRPr lang="en-US" sz="2400" dirty="0">
              <a:solidFill>
                <a:schemeClr val="bg1"/>
              </a:solidFill>
              <a:latin typeface="Georgia" panose="02040502050405020303" pitchFamily="18" charset="0"/>
            </a:endParaRPr>
          </a:p>
          <a:p>
            <a:pPr fontAlgn="base"/>
            <a:endParaRPr lang="en-US" sz="2400" b="0" i="0" dirty="0">
              <a:solidFill>
                <a:schemeClr val="bg1"/>
              </a:solidFill>
              <a:effectLst/>
              <a:latin typeface="Georgia" panose="02040502050405020303" pitchFamily="18" charset="0"/>
            </a:endParaRPr>
          </a:p>
          <a:p>
            <a:pPr fontAlgn="base"/>
            <a:r>
              <a:rPr lang="en-US" sz="2000" b="0" i="0" dirty="0">
                <a:solidFill>
                  <a:schemeClr val="bg1"/>
                </a:solidFill>
                <a:effectLst/>
                <a:latin typeface="Times New Roman" panose="02020603050405020304" pitchFamily="18" charset="0"/>
                <a:cs typeface="Times New Roman" panose="02020603050405020304" pitchFamily="18" charset="0"/>
              </a:rPr>
              <a:t>MapReduce facilitates concurrent processing by splitting petabytes of data into smaller chunks, and processing them in parallel on Hadoop commodity servers</a:t>
            </a:r>
          </a:p>
        </p:txBody>
      </p:sp>
      <p:pic>
        <p:nvPicPr>
          <p:cNvPr id="9" name="Picture 8">
            <a:extLst>
              <a:ext uri="{FF2B5EF4-FFF2-40B4-BE49-F238E27FC236}">
                <a16:creationId xmlns:a16="http://schemas.microsoft.com/office/drawing/2014/main" id="{BA5CD355-064A-18D3-A3EF-103AB8A97708}"/>
              </a:ext>
            </a:extLst>
          </p:cNvPr>
          <p:cNvPicPr>
            <a:picLocks noChangeAspect="1"/>
          </p:cNvPicPr>
          <p:nvPr/>
        </p:nvPicPr>
        <p:blipFill rotWithShape="1">
          <a:blip r:embed="rId4"/>
          <a:srcRect l="8124" t="17546" r="7968" b="6795"/>
          <a:stretch/>
        </p:blipFill>
        <p:spPr>
          <a:xfrm>
            <a:off x="5688608" y="1777598"/>
            <a:ext cx="6313887" cy="3762590"/>
          </a:xfrm>
          <a:prstGeom prst="rect">
            <a:avLst/>
          </a:prstGeom>
        </p:spPr>
      </p:pic>
    </p:spTree>
    <p:extLst>
      <p:ext uri="{BB962C8B-B14F-4D97-AF65-F5344CB8AC3E}">
        <p14:creationId xmlns:p14="http://schemas.microsoft.com/office/powerpoint/2010/main" val="69070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wipe(down)">
                                      <p:cBhvr>
                                        <p:cTn id="19" dur="500"/>
                                        <p:tgtEl>
                                          <p:spTgt spid="8">
                                            <p:txEl>
                                              <p:pRg st="0" end="0"/>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6">
                                            <p:bg/>
                                          </p:spTgt>
                                        </p:tgtEl>
                                        <p:attrNameLst>
                                          <p:attrName>style.visibility</p:attrName>
                                        </p:attrNameLst>
                                      </p:cBhvr>
                                      <p:to>
                                        <p:strVal val="visible"/>
                                      </p:to>
                                    </p:set>
                                    <p:animEffect transition="in" filter="wipe(down)">
                                      <p:cBhvr>
                                        <p:cTn id="22" dur="500"/>
                                        <p:tgtEl>
                                          <p:spTgt spid="16">
                                            <p:bg/>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Effect transition="in" filter="wipe(down)">
                                      <p:cBhvr>
                                        <p:cTn id="27" dur="500"/>
                                        <p:tgtEl>
                                          <p:spTgt spid="16">
                                            <p:txEl>
                                              <p:pRg st="2" end="2"/>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p:bldP spid="8" grpId="0" build="p"/>
      <p:bldP spid="16"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1361-EA3E-BF5C-DA4E-A0B710B98392}"/>
              </a:ext>
            </a:extLst>
          </p:cNvPr>
          <p:cNvSpPr>
            <a:spLocks noGrp="1"/>
          </p:cNvSpPr>
          <p:nvPr>
            <p:ph type="title"/>
          </p:nvPr>
        </p:nvSpPr>
        <p:spPr>
          <a:xfrm>
            <a:off x="3012440" y="430306"/>
            <a:ext cx="5660913" cy="981635"/>
          </a:xfrm>
          <a:solidFill>
            <a:schemeClr val="tx1">
              <a:alpha val="74000"/>
            </a:schemeClr>
          </a:solidFill>
          <a:ln>
            <a:solidFill>
              <a:schemeClr val="bg1"/>
            </a:solidFill>
          </a:ln>
        </p:spPr>
        <p:txBody>
          <a:bodyPr>
            <a:noAutofit/>
          </a:bodyPr>
          <a:lstStyle/>
          <a:p>
            <a:br>
              <a:rPr lang="en-IN" sz="2800" dirty="0">
                <a:solidFill>
                  <a:schemeClr val="bg1"/>
                </a:solidFill>
                <a:latin typeface="Georgia" panose="02040502050405020303" pitchFamily="18" charset="0"/>
              </a:rPr>
            </a:br>
            <a:br>
              <a:rPr lang="en-IN" sz="2800" dirty="0">
                <a:solidFill>
                  <a:schemeClr val="bg1"/>
                </a:solidFill>
                <a:latin typeface="Georgia" panose="02040502050405020303" pitchFamily="18" charset="0"/>
              </a:rPr>
            </a:br>
            <a:br>
              <a:rPr lang="en-IN" sz="2800" dirty="0">
                <a:solidFill>
                  <a:schemeClr val="bg1"/>
                </a:solidFill>
                <a:latin typeface="Georgia" panose="02040502050405020303" pitchFamily="18" charset="0"/>
              </a:rPr>
            </a:br>
            <a:r>
              <a:rPr lang="en-IN" sz="4800" b="1" dirty="0">
                <a:solidFill>
                  <a:schemeClr val="bg1"/>
                </a:solidFill>
                <a:latin typeface="Georgia" panose="02040502050405020303" pitchFamily="18" charset="0"/>
              </a:rPr>
              <a:t> </a:t>
            </a:r>
            <a:r>
              <a:rPr lang="en-IN" b="1" dirty="0">
                <a:solidFill>
                  <a:schemeClr val="bg1"/>
                </a:solidFill>
                <a:latin typeface="Georgia" panose="02040502050405020303" pitchFamily="18" charset="0"/>
              </a:rPr>
              <a:t>How HDFC Work?</a:t>
            </a:r>
            <a:br>
              <a:rPr lang="en-IN" b="0" i="0" dirty="0">
                <a:solidFill>
                  <a:schemeClr val="bg1"/>
                </a:solidFill>
                <a:effectLst/>
                <a:latin typeface="Georgia" panose="02040502050405020303" pitchFamily="18" charset="0"/>
              </a:rPr>
            </a:br>
            <a:br>
              <a:rPr lang="en-IN" b="0" i="0" dirty="0">
                <a:solidFill>
                  <a:schemeClr val="bg1"/>
                </a:solidFill>
                <a:effectLst/>
                <a:latin typeface="Georgia" panose="02040502050405020303" pitchFamily="18" charset="0"/>
              </a:rPr>
            </a:br>
            <a:endParaRPr lang="en-IN" dirty="0">
              <a:solidFill>
                <a:schemeClr val="bg1"/>
              </a:solidFill>
            </a:endParaRPr>
          </a:p>
        </p:txBody>
      </p:sp>
      <p:sp>
        <p:nvSpPr>
          <p:cNvPr id="4" name="Date Placeholder 3">
            <a:extLst>
              <a:ext uri="{FF2B5EF4-FFF2-40B4-BE49-F238E27FC236}">
                <a16:creationId xmlns:a16="http://schemas.microsoft.com/office/drawing/2014/main" id="{A971D30C-7EDA-AF7D-97B5-8301205A2B2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4F2088C-380E-200F-E515-411A3B23B9F0}"/>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51007F60-52FA-689D-0E2B-99FEFD827969}"/>
              </a:ext>
            </a:extLst>
          </p:cNvPr>
          <p:cNvSpPr>
            <a:spLocks noGrp="1"/>
          </p:cNvSpPr>
          <p:nvPr>
            <p:ph type="sldNum" sz="quarter" idx="12"/>
          </p:nvPr>
        </p:nvSpPr>
        <p:spPr/>
        <p:txBody>
          <a:bodyPr/>
          <a:lstStyle/>
          <a:p>
            <a:fld id="{B5CEABB6-07DC-46E8-9B57-56EC44A396E5}" type="slidenum">
              <a:rPr lang="en-US" smtClean="0"/>
              <a:t>24</a:t>
            </a:fld>
            <a:endParaRPr lang="en-US" dirty="0"/>
          </a:p>
        </p:txBody>
      </p:sp>
      <p:sp>
        <p:nvSpPr>
          <p:cNvPr id="8" name="Text Placeholder 7">
            <a:extLst>
              <a:ext uri="{FF2B5EF4-FFF2-40B4-BE49-F238E27FC236}">
                <a16:creationId xmlns:a16="http://schemas.microsoft.com/office/drawing/2014/main" id="{298704CB-B1B5-AD80-5A19-6B539AAB4BA5}"/>
              </a:ext>
            </a:extLst>
          </p:cNvPr>
          <p:cNvSpPr>
            <a:spLocks noGrp="1"/>
          </p:cNvSpPr>
          <p:nvPr>
            <p:ph type="body" sz="quarter" idx="14"/>
          </p:nvPr>
        </p:nvSpPr>
        <p:spPr>
          <a:xfrm>
            <a:off x="865445" y="4343400"/>
            <a:ext cx="45719" cy="201168"/>
          </a:xfrm>
        </p:spPr>
        <p:txBody>
          <a:bodyPr/>
          <a:lstStyle/>
          <a:p>
            <a:r>
              <a:rPr lang="en-IN" dirty="0"/>
              <a:t>   </a:t>
            </a:r>
          </a:p>
        </p:txBody>
      </p:sp>
      <p:sp>
        <p:nvSpPr>
          <p:cNvPr id="16" name="Content Placeholder 15">
            <a:extLst>
              <a:ext uri="{FF2B5EF4-FFF2-40B4-BE49-F238E27FC236}">
                <a16:creationId xmlns:a16="http://schemas.microsoft.com/office/drawing/2014/main" id="{959B6CAE-859D-A8A9-6EC5-0B932083A8D9}"/>
              </a:ext>
            </a:extLst>
          </p:cNvPr>
          <p:cNvSpPr>
            <a:spLocks noGrp="1"/>
          </p:cNvSpPr>
          <p:nvPr>
            <p:ph idx="1"/>
          </p:nvPr>
        </p:nvSpPr>
        <p:spPr>
          <a:xfrm>
            <a:off x="7556050" y="1983302"/>
            <a:ext cx="4267199" cy="3825929"/>
          </a:xfrm>
          <a:solidFill>
            <a:schemeClr val="tx1">
              <a:alpha val="84000"/>
            </a:schemeClr>
          </a:solidFill>
          <a:effectLst>
            <a:outerShdw blurRad="50800" dist="38100" dir="5400000" algn="t" rotWithShape="0">
              <a:prstClr val="black">
                <a:alpha val="40000"/>
              </a:prstClr>
            </a:outerShdw>
          </a:effectLst>
        </p:spPr>
        <p:txBody>
          <a:bodyPr>
            <a:normAutofit/>
          </a:bodyPr>
          <a:lstStyle/>
          <a:p>
            <a:pPr marL="342900" indent="-342900" fontAlgn="base">
              <a:buFont typeface="Wingdings" panose="05000000000000000000" pitchFamily="2" charset="2"/>
              <a:buChar char="Ø"/>
            </a:pPr>
            <a:endParaRPr lang="en-US" sz="2400" b="0" i="0" dirty="0">
              <a:solidFill>
                <a:schemeClr val="bg1"/>
              </a:solidFill>
              <a:effectLst/>
              <a:latin typeface="Georgia" panose="02040502050405020303" pitchFamily="18" charset="0"/>
            </a:endParaRPr>
          </a:p>
          <a:p>
            <a:pPr>
              <a:buClr>
                <a:schemeClr val="bg1"/>
              </a:buClr>
              <a:buFont typeface="Wingdings" panose="05000000000000000000" pitchFamily="2" charset="2"/>
              <a:buChar char="Ø"/>
            </a:pPr>
            <a:r>
              <a:rPr lang="en-US" sz="2000" i="0" dirty="0">
                <a:solidFill>
                  <a:schemeClr val="bg1"/>
                </a:solidFill>
                <a:effectLst/>
                <a:latin typeface="Times New Roman" panose="02020603050405020304" pitchFamily="18" charset="0"/>
                <a:cs typeface="Times New Roman" panose="02020603050405020304" pitchFamily="18" charset="0"/>
              </a:rPr>
              <a:t>With HDFS, data is written on the server once, and read and reused numerous times after that. HDFS has a primary Name Node, which keeps track of where file data is kept in the cluster. HDFS also has multiple Data Nodes on a commodity hardware cluster -- typically one per node in a cluster</a:t>
            </a:r>
            <a:r>
              <a:rPr lang="en-US" sz="1800" i="0" dirty="0">
                <a:solidFill>
                  <a:schemeClr val="bg1"/>
                </a:solidFill>
                <a:effectLst/>
                <a:latin typeface="Times New Roman" panose="02020603050405020304" pitchFamily="18" charset="0"/>
                <a:cs typeface="Times New Roman" panose="02020603050405020304" pitchFamily="18" charset="0"/>
              </a:rPr>
              <a:t>.</a:t>
            </a:r>
            <a:endParaRPr lang="en-US" sz="1800" b="1" i="0" dirty="0">
              <a:solidFill>
                <a:schemeClr val="bg1"/>
              </a:solidFill>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47D4BB7-FAFC-F7D7-165B-9153F47F50DC}"/>
              </a:ext>
            </a:extLst>
          </p:cNvPr>
          <p:cNvPicPr>
            <a:picLocks noChangeAspect="1"/>
          </p:cNvPicPr>
          <p:nvPr/>
        </p:nvPicPr>
        <p:blipFill>
          <a:blip r:embed="rId4"/>
          <a:stretch>
            <a:fillRect/>
          </a:stretch>
        </p:blipFill>
        <p:spPr>
          <a:xfrm>
            <a:off x="161364" y="2090981"/>
            <a:ext cx="6998164" cy="3610572"/>
          </a:xfrm>
          <a:prstGeom prst="rect">
            <a:avLst/>
          </a:prstGeom>
          <a:solidFill>
            <a:schemeClr val="bg1"/>
          </a:solidFill>
        </p:spPr>
      </p:pic>
    </p:spTree>
    <p:extLst>
      <p:ext uri="{BB962C8B-B14F-4D97-AF65-F5344CB8AC3E}">
        <p14:creationId xmlns:p14="http://schemas.microsoft.com/office/powerpoint/2010/main" val="66535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wipe(down)">
                                      <p:cBhvr>
                                        <p:cTn id="19" dur="500"/>
                                        <p:tgtEl>
                                          <p:spTgt spid="8">
                                            <p:txEl>
                                              <p:pRg st="0" end="0"/>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6">
                                            <p:bg/>
                                          </p:spTgt>
                                        </p:tgtEl>
                                        <p:attrNameLst>
                                          <p:attrName>style.visibility</p:attrName>
                                        </p:attrNameLst>
                                      </p:cBhvr>
                                      <p:to>
                                        <p:strVal val="visible"/>
                                      </p:to>
                                    </p:set>
                                    <p:animEffect transition="in" filter="wipe(down)">
                                      <p:cBhvr>
                                        <p:cTn id="22" dur="500"/>
                                        <p:tgtEl>
                                          <p:spTgt spid="16">
                                            <p:bg/>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animEffect transition="in" filter="wipe(down)">
                                      <p:cBhvr>
                                        <p:cTn id="27" dur="500"/>
                                        <p:tgtEl>
                                          <p:spTgt spid="16">
                                            <p:txEl>
                                              <p:pRg st="1" end="1"/>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p:bldP spid="8" grpId="0" build="p"/>
      <p:bldP spid="16"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1361-EA3E-BF5C-DA4E-A0B710B98392}"/>
              </a:ext>
            </a:extLst>
          </p:cNvPr>
          <p:cNvSpPr>
            <a:spLocks noGrp="1"/>
          </p:cNvSpPr>
          <p:nvPr>
            <p:ph type="title"/>
          </p:nvPr>
        </p:nvSpPr>
        <p:spPr>
          <a:xfrm>
            <a:off x="3119471" y="165759"/>
            <a:ext cx="5891127" cy="920066"/>
          </a:xfrm>
          <a:solidFill>
            <a:schemeClr val="tx1">
              <a:alpha val="74000"/>
            </a:schemeClr>
          </a:solidFill>
          <a:ln>
            <a:solidFill>
              <a:schemeClr val="bg1"/>
            </a:solidFill>
          </a:ln>
        </p:spPr>
        <p:txBody>
          <a:bodyPr>
            <a:noAutofit/>
          </a:bodyPr>
          <a:lstStyle/>
          <a:p>
            <a:br>
              <a:rPr lang="en-IN" sz="2800" dirty="0">
                <a:solidFill>
                  <a:schemeClr val="bg1"/>
                </a:solidFill>
                <a:latin typeface="Georgia" panose="02040502050405020303" pitchFamily="18" charset="0"/>
              </a:rPr>
            </a:br>
            <a:br>
              <a:rPr lang="en-IN" sz="2800" dirty="0">
                <a:solidFill>
                  <a:schemeClr val="bg1"/>
                </a:solidFill>
                <a:latin typeface="Georgia" panose="02040502050405020303" pitchFamily="18" charset="0"/>
              </a:rPr>
            </a:br>
            <a:br>
              <a:rPr lang="en-IN" sz="2800" dirty="0">
                <a:solidFill>
                  <a:schemeClr val="bg1"/>
                </a:solidFill>
                <a:latin typeface="Georgia" panose="02040502050405020303" pitchFamily="18" charset="0"/>
              </a:rPr>
            </a:br>
            <a:r>
              <a:rPr lang="en-IN" sz="4800" b="1" dirty="0">
                <a:solidFill>
                  <a:schemeClr val="bg1"/>
                </a:solidFill>
                <a:latin typeface="Georgia" panose="02040502050405020303" pitchFamily="18" charset="0"/>
              </a:rPr>
              <a:t> </a:t>
            </a:r>
            <a:r>
              <a:rPr lang="en-IN" b="1" dirty="0">
                <a:solidFill>
                  <a:schemeClr val="bg1"/>
                </a:solidFill>
                <a:latin typeface="Georgia" panose="02040502050405020303" pitchFamily="18" charset="0"/>
              </a:rPr>
              <a:t>How YARN Work?</a:t>
            </a:r>
            <a:br>
              <a:rPr lang="en-IN" b="0" i="0" dirty="0">
                <a:solidFill>
                  <a:schemeClr val="bg1"/>
                </a:solidFill>
                <a:effectLst/>
                <a:latin typeface="Georgia" panose="02040502050405020303" pitchFamily="18" charset="0"/>
              </a:rPr>
            </a:br>
            <a:br>
              <a:rPr lang="en-IN" sz="4800" b="0" i="0" dirty="0">
                <a:solidFill>
                  <a:schemeClr val="bg1"/>
                </a:solidFill>
                <a:effectLst/>
                <a:latin typeface="Georgia" panose="02040502050405020303" pitchFamily="18" charset="0"/>
              </a:rPr>
            </a:br>
            <a:endParaRPr lang="en-IN" sz="4800" dirty="0">
              <a:solidFill>
                <a:schemeClr val="bg1"/>
              </a:solidFill>
            </a:endParaRPr>
          </a:p>
        </p:txBody>
      </p:sp>
      <p:sp>
        <p:nvSpPr>
          <p:cNvPr id="4" name="Date Placeholder 3">
            <a:extLst>
              <a:ext uri="{FF2B5EF4-FFF2-40B4-BE49-F238E27FC236}">
                <a16:creationId xmlns:a16="http://schemas.microsoft.com/office/drawing/2014/main" id="{A971D30C-7EDA-AF7D-97B5-8301205A2B2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4F2088C-380E-200F-E515-411A3B23B9F0}"/>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51007F60-52FA-689D-0E2B-99FEFD827969}"/>
              </a:ext>
            </a:extLst>
          </p:cNvPr>
          <p:cNvSpPr>
            <a:spLocks noGrp="1"/>
          </p:cNvSpPr>
          <p:nvPr>
            <p:ph type="sldNum" sz="quarter" idx="12"/>
          </p:nvPr>
        </p:nvSpPr>
        <p:spPr/>
        <p:txBody>
          <a:bodyPr/>
          <a:lstStyle/>
          <a:p>
            <a:fld id="{B5CEABB6-07DC-46E8-9B57-56EC44A396E5}" type="slidenum">
              <a:rPr lang="en-US" smtClean="0"/>
              <a:t>25</a:t>
            </a:fld>
            <a:endParaRPr lang="en-US" dirty="0"/>
          </a:p>
        </p:txBody>
      </p:sp>
      <p:sp>
        <p:nvSpPr>
          <p:cNvPr id="8" name="Text Placeholder 7">
            <a:extLst>
              <a:ext uri="{FF2B5EF4-FFF2-40B4-BE49-F238E27FC236}">
                <a16:creationId xmlns:a16="http://schemas.microsoft.com/office/drawing/2014/main" id="{298704CB-B1B5-AD80-5A19-6B539AAB4BA5}"/>
              </a:ext>
            </a:extLst>
          </p:cNvPr>
          <p:cNvSpPr>
            <a:spLocks noGrp="1"/>
          </p:cNvSpPr>
          <p:nvPr>
            <p:ph type="body" sz="quarter" idx="14"/>
          </p:nvPr>
        </p:nvSpPr>
        <p:spPr>
          <a:xfrm>
            <a:off x="865445" y="4343400"/>
            <a:ext cx="45719" cy="201168"/>
          </a:xfrm>
        </p:spPr>
        <p:txBody>
          <a:bodyPr/>
          <a:lstStyle/>
          <a:p>
            <a:r>
              <a:rPr lang="en-IN" dirty="0"/>
              <a:t>   </a:t>
            </a:r>
          </a:p>
        </p:txBody>
      </p:sp>
      <p:sp>
        <p:nvSpPr>
          <p:cNvPr id="16" name="Content Placeholder 15">
            <a:extLst>
              <a:ext uri="{FF2B5EF4-FFF2-40B4-BE49-F238E27FC236}">
                <a16:creationId xmlns:a16="http://schemas.microsoft.com/office/drawing/2014/main" id="{959B6CAE-859D-A8A9-6EC5-0B932083A8D9}"/>
              </a:ext>
            </a:extLst>
          </p:cNvPr>
          <p:cNvSpPr>
            <a:spLocks noGrp="1"/>
          </p:cNvSpPr>
          <p:nvPr>
            <p:ph idx="1"/>
          </p:nvPr>
        </p:nvSpPr>
        <p:spPr>
          <a:xfrm>
            <a:off x="3340551" y="4566583"/>
            <a:ext cx="5831842" cy="1994298"/>
          </a:xfrm>
          <a:solidFill>
            <a:schemeClr val="tx1">
              <a:alpha val="84000"/>
            </a:schemeClr>
          </a:solidFill>
          <a:effectLst>
            <a:outerShdw blurRad="50800" dist="38100" dir="5400000" algn="t" rotWithShape="0">
              <a:prstClr val="black">
                <a:alpha val="40000"/>
              </a:prstClr>
            </a:outerShdw>
          </a:effectLst>
        </p:spPr>
        <p:txBody>
          <a:bodyPr>
            <a:normAutofit/>
          </a:bodyPr>
          <a:lstStyle/>
          <a:p>
            <a:pPr marL="342900" indent="-342900" fontAlgn="base">
              <a:buFont typeface="Wingdings" panose="05000000000000000000" pitchFamily="2" charset="2"/>
              <a:buChar char="Ø"/>
            </a:pPr>
            <a:endParaRPr lang="en-US" sz="2400" b="0" i="0" dirty="0">
              <a:solidFill>
                <a:schemeClr val="bg1"/>
              </a:solidFill>
              <a:effectLst/>
              <a:latin typeface="Georgia" panose="02040502050405020303" pitchFamily="18" charset="0"/>
            </a:endParaRPr>
          </a:p>
          <a:p>
            <a:pPr>
              <a:buClr>
                <a:schemeClr val="bg1"/>
              </a:buClr>
              <a:buFont typeface="Wingdings" panose="05000000000000000000" pitchFamily="2" charset="2"/>
              <a:buChar char="Ø"/>
            </a:pPr>
            <a:r>
              <a:rPr lang="en-US" sz="1800" i="0" dirty="0">
                <a:solidFill>
                  <a:schemeClr val="bg1"/>
                </a:solidFill>
                <a:effectLst/>
                <a:latin typeface="arial" panose="020B0604020202020204" pitchFamily="34" charset="0"/>
              </a:rPr>
              <a:t>YARN helps to open up Hadoop by allowing to process and run data for batch processing, stream processing, interactive processing and graph processing which are stored in HDFS.</a:t>
            </a:r>
            <a:endParaRPr lang="en-US" sz="1800" b="1" i="0" dirty="0">
              <a:solidFill>
                <a:schemeClr val="bg1"/>
              </a:solidFill>
              <a:effectLst/>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5BF416A-5A01-3CD3-71AE-5030B80B4CA9}"/>
              </a:ext>
            </a:extLst>
          </p:cNvPr>
          <p:cNvPicPr>
            <a:picLocks noChangeAspect="1"/>
          </p:cNvPicPr>
          <p:nvPr/>
        </p:nvPicPr>
        <p:blipFill>
          <a:blip r:embed="rId4"/>
          <a:stretch>
            <a:fillRect/>
          </a:stretch>
        </p:blipFill>
        <p:spPr>
          <a:xfrm>
            <a:off x="368751" y="1192207"/>
            <a:ext cx="5943600" cy="3095178"/>
          </a:xfrm>
          <a:prstGeom prst="rect">
            <a:avLst/>
          </a:prstGeom>
        </p:spPr>
      </p:pic>
      <p:pic>
        <p:nvPicPr>
          <p:cNvPr id="11" name="Picture 10">
            <a:extLst>
              <a:ext uri="{FF2B5EF4-FFF2-40B4-BE49-F238E27FC236}">
                <a16:creationId xmlns:a16="http://schemas.microsoft.com/office/drawing/2014/main" id="{6275C490-F71A-2450-9A4D-F5EABAD66B93}"/>
              </a:ext>
            </a:extLst>
          </p:cNvPr>
          <p:cNvPicPr>
            <a:picLocks noChangeAspect="1"/>
          </p:cNvPicPr>
          <p:nvPr/>
        </p:nvPicPr>
        <p:blipFill>
          <a:blip r:embed="rId5"/>
          <a:stretch>
            <a:fillRect/>
          </a:stretch>
        </p:blipFill>
        <p:spPr>
          <a:xfrm>
            <a:off x="6500610" y="1192207"/>
            <a:ext cx="5502538" cy="3095178"/>
          </a:xfrm>
          <a:prstGeom prst="rect">
            <a:avLst/>
          </a:prstGeom>
        </p:spPr>
      </p:pic>
    </p:spTree>
    <p:extLst>
      <p:ext uri="{BB962C8B-B14F-4D97-AF65-F5344CB8AC3E}">
        <p14:creationId xmlns:p14="http://schemas.microsoft.com/office/powerpoint/2010/main" val="196012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9" dur="500"/>
                                        <p:tgtEl>
                                          <p:spTgt spid="8">
                                            <p:txEl>
                                              <p:pRg st="0" end="0"/>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6">
                                            <p:bg/>
                                          </p:spTgt>
                                        </p:tgtEl>
                                        <p:attrNameLst>
                                          <p:attrName>style.visibility</p:attrName>
                                        </p:attrNameLst>
                                      </p:cBhvr>
                                      <p:to>
                                        <p:strVal val="visible"/>
                                      </p:to>
                                    </p:set>
                                    <p:animEffect transition="in" filter="randombar(horizontal)">
                                      <p:cBhvr>
                                        <p:cTn id="22" dur="500"/>
                                        <p:tgtEl>
                                          <p:spTgt spid="16">
                                            <p:bg/>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27" dur="500"/>
                                        <p:tgtEl>
                                          <p:spTgt spid="16">
                                            <p:txEl>
                                              <p:pRg st="1" end="1"/>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par>
                                <p:cTn id="31" presetID="14" presetClass="entr" presetSubtype="1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randombar(horizontal)">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p:bldP spid="8" grpId="0" build="p"/>
      <p:bldP spid="16"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1361-EA3E-BF5C-DA4E-A0B710B98392}"/>
              </a:ext>
            </a:extLst>
          </p:cNvPr>
          <p:cNvSpPr>
            <a:spLocks noGrp="1"/>
          </p:cNvSpPr>
          <p:nvPr>
            <p:ph type="title"/>
          </p:nvPr>
        </p:nvSpPr>
        <p:spPr>
          <a:xfrm>
            <a:off x="2541792" y="134470"/>
            <a:ext cx="7825891" cy="1021977"/>
          </a:xfrm>
          <a:solidFill>
            <a:schemeClr val="tx1">
              <a:alpha val="74000"/>
            </a:schemeClr>
          </a:solidFill>
          <a:ln>
            <a:solidFill>
              <a:schemeClr val="bg1"/>
            </a:solidFill>
          </a:ln>
        </p:spPr>
        <p:txBody>
          <a:bodyPr>
            <a:noAutofit/>
          </a:bodyPr>
          <a:lstStyle/>
          <a:p>
            <a:br>
              <a:rPr lang="en-IN" sz="2800" dirty="0">
                <a:solidFill>
                  <a:schemeClr val="bg1"/>
                </a:solidFill>
                <a:latin typeface="Georgia" panose="02040502050405020303" pitchFamily="18" charset="0"/>
              </a:rPr>
            </a:br>
            <a:br>
              <a:rPr lang="en-IN" sz="2800" dirty="0">
                <a:solidFill>
                  <a:schemeClr val="bg1"/>
                </a:solidFill>
                <a:latin typeface="Georgia" panose="02040502050405020303" pitchFamily="18" charset="0"/>
              </a:rPr>
            </a:br>
            <a:br>
              <a:rPr lang="en-IN" sz="2800" dirty="0">
                <a:solidFill>
                  <a:schemeClr val="bg1"/>
                </a:solidFill>
                <a:latin typeface="Georgia" panose="02040502050405020303" pitchFamily="18" charset="0"/>
              </a:rPr>
            </a:br>
            <a:r>
              <a:rPr lang="en-IN" sz="4800" b="1" dirty="0">
                <a:solidFill>
                  <a:schemeClr val="bg1"/>
                </a:solidFill>
                <a:latin typeface="Georgia" panose="02040502050405020303" pitchFamily="18" charset="0"/>
              </a:rPr>
              <a:t> </a:t>
            </a:r>
            <a:r>
              <a:rPr lang="en-IN" b="1" dirty="0">
                <a:solidFill>
                  <a:schemeClr val="bg1"/>
                </a:solidFill>
                <a:latin typeface="Georgia" panose="02040502050405020303" pitchFamily="18" charset="0"/>
              </a:rPr>
              <a:t>How Hadoop common Work?</a:t>
            </a:r>
            <a:br>
              <a:rPr lang="en-IN" b="0" i="0" dirty="0">
                <a:solidFill>
                  <a:schemeClr val="bg1"/>
                </a:solidFill>
                <a:effectLst/>
                <a:latin typeface="Georgia" panose="02040502050405020303" pitchFamily="18" charset="0"/>
              </a:rPr>
            </a:br>
            <a:br>
              <a:rPr lang="en-IN" b="0" i="0" dirty="0">
                <a:solidFill>
                  <a:schemeClr val="bg1"/>
                </a:solidFill>
                <a:effectLst/>
                <a:latin typeface="Georgia" panose="02040502050405020303" pitchFamily="18" charset="0"/>
              </a:rPr>
            </a:br>
            <a:endParaRPr lang="en-IN" dirty="0">
              <a:solidFill>
                <a:schemeClr val="bg1"/>
              </a:solidFill>
            </a:endParaRPr>
          </a:p>
        </p:txBody>
      </p:sp>
      <p:sp>
        <p:nvSpPr>
          <p:cNvPr id="4" name="Date Placeholder 3">
            <a:extLst>
              <a:ext uri="{FF2B5EF4-FFF2-40B4-BE49-F238E27FC236}">
                <a16:creationId xmlns:a16="http://schemas.microsoft.com/office/drawing/2014/main" id="{A971D30C-7EDA-AF7D-97B5-8301205A2B2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4F2088C-380E-200F-E515-411A3B23B9F0}"/>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51007F60-52FA-689D-0E2B-99FEFD827969}"/>
              </a:ext>
            </a:extLst>
          </p:cNvPr>
          <p:cNvSpPr>
            <a:spLocks noGrp="1"/>
          </p:cNvSpPr>
          <p:nvPr>
            <p:ph type="sldNum" sz="quarter" idx="12"/>
          </p:nvPr>
        </p:nvSpPr>
        <p:spPr/>
        <p:txBody>
          <a:bodyPr/>
          <a:lstStyle/>
          <a:p>
            <a:fld id="{B5CEABB6-07DC-46E8-9B57-56EC44A396E5}" type="slidenum">
              <a:rPr lang="en-US" smtClean="0"/>
              <a:t>26</a:t>
            </a:fld>
            <a:endParaRPr lang="en-US" dirty="0"/>
          </a:p>
        </p:txBody>
      </p:sp>
      <p:sp>
        <p:nvSpPr>
          <p:cNvPr id="8" name="Text Placeholder 7">
            <a:extLst>
              <a:ext uri="{FF2B5EF4-FFF2-40B4-BE49-F238E27FC236}">
                <a16:creationId xmlns:a16="http://schemas.microsoft.com/office/drawing/2014/main" id="{298704CB-B1B5-AD80-5A19-6B539AAB4BA5}"/>
              </a:ext>
            </a:extLst>
          </p:cNvPr>
          <p:cNvSpPr>
            <a:spLocks noGrp="1"/>
          </p:cNvSpPr>
          <p:nvPr>
            <p:ph type="body" sz="quarter" idx="14"/>
          </p:nvPr>
        </p:nvSpPr>
        <p:spPr>
          <a:xfrm>
            <a:off x="865445" y="4343400"/>
            <a:ext cx="45719" cy="201168"/>
          </a:xfrm>
        </p:spPr>
        <p:txBody>
          <a:bodyPr/>
          <a:lstStyle/>
          <a:p>
            <a:r>
              <a:rPr lang="en-IN" dirty="0"/>
              <a:t>   </a:t>
            </a:r>
          </a:p>
        </p:txBody>
      </p:sp>
      <p:sp>
        <p:nvSpPr>
          <p:cNvPr id="16" name="Content Placeholder 15">
            <a:extLst>
              <a:ext uri="{FF2B5EF4-FFF2-40B4-BE49-F238E27FC236}">
                <a16:creationId xmlns:a16="http://schemas.microsoft.com/office/drawing/2014/main" id="{959B6CAE-859D-A8A9-6EC5-0B932083A8D9}"/>
              </a:ext>
            </a:extLst>
          </p:cNvPr>
          <p:cNvSpPr>
            <a:spLocks noGrp="1"/>
          </p:cNvSpPr>
          <p:nvPr>
            <p:ph idx="1"/>
          </p:nvPr>
        </p:nvSpPr>
        <p:spPr>
          <a:xfrm>
            <a:off x="7556050" y="1983302"/>
            <a:ext cx="4267199" cy="3825929"/>
          </a:xfrm>
          <a:solidFill>
            <a:schemeClr val="tx1">
              <a:alpha val="84000"/>
            </a:schemeClr>
          </a:solidFill>
          <a:effectLst>
            <a:outerShdw blurRad="50800" dist="38100" dir="5400000" algn="t" rotWithShape="0">
              <a:prstClr val="black">
                <a:alpha val="40000"/>
              </a:prstClr>
            </a:outerShdw>
          </a:effectLst>
        </p:spPr>
        <p:txBody>
          <a:bodyPr>
            <a:normAutofit/>
          </a:bodyPr>
          <a:lstStyle/>
          <a:p>
            <a:pPr marL="342900" indent="-342900" fontAlgn="base">
              <a:buFont typeface="Wingdings" panose="05000000000000000000" pitchFamily="2" charset="2"/>
              <a:buChar char="Ø"/>
            </a:pPr>
            <a:endParaRPr lang="en-US" sz="2400" b="0" i="0" dirty="0">
              <a:solidFill>
                <a:schemeClr val="bg1"/>
              </a:solidFill>
              <a:effectLst/>
              <a:latin typeface="Georgia" panose="02040502050405020303" pitchFamily="18" charset="0"/>
            </a:endParaRPr>
          </a:p>
          <a:p>
            <a:pPr>
              <a:buClr>
                <a:schemeClr val="bg1"/>
              </a:buClr>
              <a:buFont typeface="Wingdings" panose="05000000000000000000" pitchFamily="2" charset="2"/>
              <a:buChar char="Ø"/>
            </a:pPr>
            <a:r>
              <a:rPr lang="en-US" sz="2000" i="0" dirty="0">
                <a:solidFill>
                  <a:schemeClr val="bg1"/>
                </a:solidFill>
                <a:effectLst/>
                <a:latin typeface="Times New Roman" panose="02020603050405020304" pitchFamily="18" charset="0"/>
                <a:cs typeface="Times New Roman" panose="02020603050405020304" pitchFamily="18" charset="0"/>
              </a:rPr>
              <a:t>It provides essential services and basic processes such as abstraction of the underlying operating system and its file system. Hadoop Common also contains the necessary Java Archive (JAR) files and scripts required to start Hadoop..</a:t>
            </a:r>
            <a:endParaRPr lang="en-US" sz="2000" b="1" i="0" dirty="0">
              <a:solidFill>
                <a:schemeClr val="bg1"/>
              </a:solidFill>
              <a:effectLst/>
              <a:latin typeface="Times New Roman" panose="02020603050405020304" pitchFamily="18" charset="0"/>
              <a:cs typeface="Times New Roman" panose="02020603050405020304" pitchFamily="18" charset="0"/>
            </a:endParaRPr>
          </a:p>
        </p:txBody>
      </p:sp>
      <p:sp>
        <p:nvSpPr>
          <p:cNvPr id="9" name="Oval 8">
            <a:extLst>
              <a:ext uri="{FF2B5EF4-FFF2-40B4-BE49-F238E27FC236}">
                <a16:creationId xmlns:a16="http://schemas.microsoft.com/office/drawing/2014/main" id="{649266AF-7AC3-FD2B-0866-4DCE215DDC37}"/>
              </a:ext>
            </a:extLst>
          </p:cNvPr>
          <p:cNvSpPr/>
          <p:nvPr/>
        </p:nvSpPr>
        <p:spPr>
          <a:xfrm>
            <a:off x="1828800" y="3167910"/>
            <a:ext cx="3288256" cy="1801906"/>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solidFill>
              </a:rPr>
              <a:t>Hadoop Common</a:t>
            </a:r>
          </a:p>
        </p:txBody>
      </p:sp>
      <p:sp>
        <p:nvSpPr>
          <p:cNvPr id="10" name="Rectangle 9">
            <a:extLst>
              <a:ext uri="{FF2B5EF4-FFF2-40B4-BE49-F238E27FC236}">
                <a16:creationId xmlns:a16="http://schemas.microsoft.com/office/drawing/2014/main" id="{5654AEB9-D0E5-CABA-6F89-3B8EFEEE7161}"/>
              </a:ext>
            </a:extLst>
          </p:cNvPr>
          <p:cNvSpPr/>
          <p:nvPr/>
        </p:nvSpPr>
        <p:spPr>
          <a:xfrm>
            <a:off x="4899212" y="5456786"/>
            <a:ext cx="2393576" cy="1021977"/>
          </a:xfrm>
          <a:prstGeom prst="rect">
            <a:avLst/>
          </a:prstGeom>
          <a:solidFill>
            <a:schemeClr val="bg1">
              <a:alpha val="8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Java libraries</a:t>
            </a:r>
          </a:p>
        </p:txBody>
      </p:sp>
      <p:sp>
        <p:nvSpPr>
          <p:cNvPr id="11" name="Rectangle 10">
            <a:extLst>
              <a:ext uri="{FF2B5EF4-FFF2-40B4-BE49-F238E27FC236}">
                <a16:creationId xmlns:a16="http://schemas.microsoft.com/office/drawing/2014/main" id="{ACCC7ADC-42AF-F8A9-5D4E-AE65C3182A99}"/>
              </a:ext>
            </a:extLst>
          </p:cNvPr>
          <p:cNvSpPr/>
          <p:nvPr/>
        </p:nvSpPr>
        <p:spPr>
          <a:xfrm>
            <a:off x="70523" y="1660014"/>
            <a:ext cx="2376844" cy="1022028"/>
          </a:xfrm>
          <a:prstGeom prst="rect">
            <a:avLst/>
          </a:prstGeom>
          <a:solidFill>
            <a:schemeClr val="bg1">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Utilities(java script</a:t>
            </a:r>
            <a:r>
              <a:rPr lang="en-IN" dirty="0">
                <a:solidFill>
                  <a:schemeClr val="tx1"/>
                </a:solidFill>
              </a:rPr>
              <a:t>)</a:t>
            </a:r>
          </a:p>
        </p:txBody>
      </p:sp>
      <p:cxnSp>
        <p:nvCxnSpPr>
          <p:cNvPr id="15" name="Straight Arrow Connector 14">
            <a:extLst>
              <a:ext uri="{FF2B5EF4-FFF2-40B4-BE49-F238E27FC236}">
                <a16:creationId xmlns:a16="http://schemas.microsoft.com/office/drawing/2014/main" id="{B3E1BDAC-E0D3-8291-26CC-AC703C67D204}"/>
              </a:ext>
            </a:extLst>
          </p:cNvPr>
          <p:cNvCxnSpPr>
            <a:cxnSpLocks/>
          </p:cNvCxnSpPr>
          <p:nvPr/>
        </p:nvCxnSpPr>
        <p:spPr>
          <a:xfrm flipH="1" flipV="1">
            <a:off x="2191871" y="2691930"/>
            <a:ext cx="571797" cy="623354"/>
          </a:xfrm>
          <a:prstGeom prst="straightConnector1">
            <a:avLst/>
          </a:prstGeom>
          <a:ln w="476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A9D98F9-72FE-4132-B720-068968AAA8A2}"/>
              </a:ext>
            </a:extLst>
          </p:cNvPr>
          <p:cNvCxnSpPr>
            <a:cxnSpLocks/>
          </p:cNvCxnSpPr>
          <p:nvPr/>
        </p:nvCxnSpPr>
        <p:spPr>
          <a:xfrm>
            <a:off x="4518991" y="4797287"/>
            <a:ext cx="707844" cy="659499"/>
          </a:xfrm>
          <a:prstGeom prst="straightConnector1">
            <a:avLst/>
          </a:prstGeom>
          <a:ln w="4762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27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barn(inVertical)">
                                      <p:cBhvr>
                                        <p:cTn id="19" dur="500"/>
                                        <p:tgtEl>
                                          <p:spTgt spid="8">
                                            <p:txEl>
                                              <p:pRg st="0" end="0"/>
                                            </p:tx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bg/>
                                          </p:spTgt>
                                        </p:tgtEl>
                                        <p:attrNameLst>
                                          <p:attrName>style.visibility</p:attrName>
                                        </p:attrNameLst>
                                      </p:cBhvr>
                                      <p:to>
                                        <p:strVal val="visible"/>
                                      </p:to>
                                    </p:set>
                                    <p:animEffect transition="in" filter="barn(inVertical)">
                                      <p:cBhvr>
                                        <p:cTn id="22" dur="500"/>
                                        <p:tgtEl>
                                          <p:spTgt spid="16">
                                            <p:bg/>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animEffect transition="in" filter="barn(inVertical)">
                                      <p:cBhvr>
                                        <p:cTn id="27" dur="500"/>
                                        <p:tgtEl>
                                          <p:spTgt spid="16">
                                            <p:txEl>
                                              <p:pRg st="1" end="1"/>
                                            </p:txEl>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arn(inVertical)">
                                      <p:cBhvr>
                                        <p:cTn id="33" dur="500"/>
                                        <p:tgtEl>
                                          <p:spTgt spid="10"/>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arn(inVertical)">
                                      <p:cBhvr>
                                        <p:cTn id="36" dur="500"/>
                                        <p:tgtEl>
                                          <p:spTgt spid="11"/>
                                        </p:tgtEl>
                                      </p:cBhvr>
                                    </p:animEffect>
                                  </p:childTnLst>
                                </p:cTn>
                              </p:par>
                              <p:par>
                                <p:cTn id="37" presetID="16" presetClass="entr" presetSubtype="21"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arn(inVertical)">
                                      <p:cBhvr>
                                        <p:cTn id="39" dur="500"/>
                                        <p:tgtEl>
                                          <p:spTgt spid="15"/>
                                        </p:tgtEl>
                                      </p:cBhvr>
                                    </p:animEffect>
                                  </p:childTnLst>
                                </p:cTn>
                              </p:par>
                              <p:par>
                                <p:cTn id="40" presetID="16" presetClass="entr" presetSubtype="21"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arn(inVertical)">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p:bldP spid="8" grpId="0" build="p"/>
      <p:bldP spid="16" grpId="0" build="p" animBg="1"/>
      <p:bldP spid="9" grpId="0" animBg="1"/>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187DE78-F0BC-D827-A269-C52C506F97F0}"/>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7802" b="7802"/>
          <a:stretch>
            <a:fillRect/>
          </a:stretch>
        </p:blipFill>
        <p:spPr>
          <a:xfrm>
            <a:off x="1524" y="0"/>
            <a:ext cx="12188952" cy="6858000"/>
          </a:xfrm>
        </p:spPr>
      </p:pic>
      <p:sp>
        <p:nvSpPr>
          <p:cNvPr id="3" name="Title 2">
            <a:extLst>
              <a:ext uri="{FF2B5EF4-FFF2-40B4-BE49-F238E27FC236}">
                <a16:creationId xmlns:a16="http://schemas.microsoft.com/office/drawing/2014/main" id="{CC5457B9-521D-FE57-E705-534A33EE8FF7}"/>
              </a:ext>
            </a:extLst>
          </p:cNvPr>
          <p:cNvSpPr>
            <a:spLocks noGrp="1"/>
          </p:cNvSpPr>
          <p:nvPr>
            <p:ph type="title"/>
          </p:nvPr>
        </p:nvSpPr>
        <p:spPr>
          <a:xfrm>
            <a:off x="609600" y="369298"/>
            <a:ext cx="10972800" cy="1057330"/>
          </a:xfrm>
          <a:solidFill>
            <a:srgbClr val="002060">
              <a:alpha val="70000"/>
            </a:srgbClr>
          </a:solidFill>
        </p:spPr>
        <p:txBody>
          <a:bodyPr/>
          <a:lstStyle/>
          <a:p>
            <a:r>
              <a:rPr lang="en-IN" dirty="0"/>
              <a:t>Conclusion</a:t>
            </a:r>
          </a:p>
        </p:txBody>
      </p:sp>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326341" y="1866151"/>
            <a:ext cx="7539317" cy="4552326"/>
          </a:xfrm>
          <a:solidFill>
            <a:schemeClr val="bg1">
              <a:alpha val="82000"/>
            </a:schemeClr>
          </a:solidFill>
        </p:spPr>
        <p:txBody>
          <a:bodyPr>
            <a:normAutofit lnSpcReduction="10000"/>
          </a:bodyPr>
          <a:lstStyle/>
          <a:p>
            <a:pPr lvl="1"/>
            <a:r>
              <a:rPr lang="en-IN" sz="1600" dirty="0"/>
              <a:t>       </a:t>
            </a:r>
          </a:p>
          <a:p>
            <a:pPr lvl="1"/>
            <a:r>
              <a:rPr lang="en-IN" sz="1600" dirty="0"/>
              <a:t>             </a:t>
            </a:r>
          </a:p>
          <a:p>
            <a:pPr lvl="2"/>
            <a:r>
              <a:rPr lang="en-IN" dirty="0">
                <a:solidFill>
                  <a:schemeClr val="tx1"/>
                </a:solidFill>
                <a:latin typeface="Times New Roman" panose="02020603050405020304" pitchFamily="18" charset="0"/>
                <a:cs typeface="Times New Roman" panose="02020603050405020304" pitchFamily="18" charset="0"/>
              </a:rPr>
              <a:t>        </a:t>
            </a:r>
            <a:r>
              <a:rPr lang="en-IN" sz="2000" dirty="0">
                <a:solidFill>
                  <a:schemeClr val="tx1"/>
                </a:solidFill>
                <a:latin typeface="Times New Roman" panose="02020603050405020304" pitchFamily="18" charset="0"/>
                <a:cs typeface="Times New Roman" panose="02020603050405020304" pitchFamily="18" charset="0"/>
              </a:rPr>
              <a:t>Indeed ,by this seminar I came to know all the concepts of Hadoop, and how it manage, store and process data in distributed Environment. I  have also Understood that Now a days we are using Hadoop Technology very much because it allow us to strong big amount of data easily so the companies bank ,social media have used Hadoop technology. I have also learned the concepts of big data  and there Applications.</a:t>
            </a:r>
          </a:p>
          <a:p>
            <a:pPr lvl="2"/>
            <a:r>
              <a:rPr lang="en-IN" sz="2000" dirty="0">
                <a:solidFill>
                  <a:schemeClr val="tx1"/>
                </a:solidFill>
                <a:latin typeface="Times New Roman" panose="02020603050405020304" pitchFamily="18" charset="0"/>
                <a:cs typeface="Times New Roman" panose="02020603050405020304" pitchFamily="18" charset="0"/>
              </a:rPr>
              <a:t>                </a:t>
            </a:r>
          </a:p>
          <a:p>
            <a:pPr lvl="2"/>
            <a:r>
              <a:rPr lang="en-IN" sz="2000" dirty="0">
                <a:solidFill>
                  <a:schemeClr val="tx1"/>
                </a:solidFill>
                <a:latin typeface="Times New Roman" panose="02020603050405020304" pitchFamily="18" charset="0"/>
                <a:cs typeface="Times New Roman" panose="02020603050405020304" pitchFamily="18" charset="0"/>
              </a:rPr>
              <a:t>                I  have understood Hadoop Architecture and how there components like ex YARN,HDFC,Hadoop common,MapReduce etc works. Thus we need Hadoop technology very much  for strong big amount of data</a:t>
            </a:r>
          </a:p>
          <a:p>
            <a:pPr lvl="1" algn="just"/>
            <a:endParaRPr lang="en-IN" sz="1800" dirty="0">
              <a:solidFill>
                <a:schemeClr val="tx1"/>
              </a:solidFill>
            </a:endParaRPr>
          </a:p>
          <a:p>
            <a:pPr lvl="1" algn="just"/>
            <a:r>
              <a:rPr lang="en-IN" sz="1800" dirty="0">
                <a:solidFill>
                  <a:schemeClr val="tx1"/>
                </a:solidFill>
              </a:rPr>
              <a:t> </a:t>
            </a:r>
            <a:endParaRPr lang="en-IN" sz="1800" dirty="0"/>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27</a:t>
            </a:fld>
            <a:endParaRPr lang="en-US" dirty="0"/>
          </a:p>
        </p:txBody>
      </p:sp>
      <p:sp>
        <p:nvSpPr>
          <p:cNvPr id="10" name="TextBox 9">
            <a:extLst>
              <a:ext uri="{FF2B5EF4-FFF2-40B4-BE49-F238E27FC236}">
                <a16:creationId xmlns:a16="http://schemas.microsoft.com/office/drawing/2014/main" id="{7182949E-6D91-137F-C6ED-47AF5D21083D}"/>
              </a:ext>
            </a:extLst>
          </p:cNvPr>
          <p:cNvSpPr txBox="1"/>
          <p:nvPr/>
        </p:nvSpPr>
        <p:spPr>
          <a:xfrm>
            <a:off x="1524" y="6858000"/>
            <a:ext cx="12188952" cy="230832"/>
          </a:xfrm>
          <a:prstGeom prst="rect">
            <a:avLst/>
          </a:prstGeom>
          <a:noFill/>
        </p:spPr>
        <p:txBody>
          <a:bodyPr wrap="square" rtlCol="0">
            <a:spAutoFit/>
          </a:bodyPr>
          <a:lstStyle/>
          <a:p>
            <a:r>
              <a:rPr lang="en-IN" sz="900">
                <a:hlinkClick r:id="rId3" tooltip="https://researchoutreach.org/articles/value-added-data-systems-architecture-end-user-informed-data-preparation/"/>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158401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animEffect transition="in" filter="randombar(horizontal)">
                                      <p:cBhvr>
                                        <p:cTn id="13" dur="500"/>
                                        <p:tgtEl>
                                          <p:spTgt spid="4">
                                            <p:bg/>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6" dur="500"/>
                                        <p:tgtEl>
                                          <p:spTgt spid="4">
                                            <p:txEl>
                                              <p:pRg st="0" end="0"/>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9" dur="500"/>
                                        <p:tgtEl>
                                          <p:spTgt spid="4">
                                            <p:txEl>
                                              <p:pRg st="1" end="1"/>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randombar(horizontal)">
                                      <p:cBhvr>
                                        <p:cTn id="22" dur="500"/>
                                        <p:tgtEl>
                                          <p:spTgt spid="4">
                                            <p:txEl>
                                              <p:pRg st="2" end="2"/>
                                            </p:txEl>
                                          </p:spTgt>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5" dur="500"/>
                                        <p:tgtEl>
                                          <p:spTgt spid="4">
                                            <p:txEl>
                                              <p:pRg st="3" end="3"/>
                                            </p:txEl>
                                          </p:spTgt>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8" dur="500"/>
                                        <p:tgtEl>
                                          <p:spTgt spid="4">
                                            <p:txEl>
                                              <p:pRg st="4" end="4"/>
                                            </p:txEl>
                                          </p:spTgt>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randombar(horizontal)">
                                      <p:cBhvr>
                                        <p:cTn id="31" dur="500"/>
                                        <p:tgtEl>
                                          <p:spTgt spid="4">
                                            <p:txEl>
                                              <p:pRg st="6" end="6"/>
                                            </p:txEl>
                                          </p:spTgt>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randombar(horizontal)">
                                      <p:cBhvr>
                                        <p:cTn id="34" dur="500"/>
                                        <p:tgtEl>
                                          <p:spTgt spid="5"/>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randombar(horizontal)">
                                      <p:cBhvr>
                                        <p:cTn id="37" dur="500"/>
                                        <p:tgtEl>
                                          <p:spTgt spid="6"/>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randombar(horizontal)">
                                      <p:cBhvr>
                                        <p:cTn id="40" dur="500"/>
                                        <p:tgtEl>
                                          <p:spTgt spid="7"/>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randombar(horizontal)">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animBg="1"/>
      <p:bldP spid="5" grpId="0"/>
      <p:bldP spid="6" grpId="0"/>
      <p:bldP spid="7"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Data Management with HADOOP</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28</a:t>
            </a:fld>
            <a:endParaRPr lang="en-US" dirty="0"/>
          </a:p>
        </p:txBody>
      </p:sp>
      <p:pic>
        <p:nvPicPr>
          <p:cNvPr id="18" name="Picture 17">
            <a:extLst>
              <a:ext uri="{FF2B5EF4-FFF2-40B4-BE49-F238E27FC236}">
                <a16:creationId xmlns:a16="http://schemas.microsoft.com/office/drawing/2014/main" id="{79DF4209-08B3-33D8-0B22-30CA024BB91F}"/>
              </a:ext>
            </a:extLst>
          </p:cNvPr>
          <p:cNvPicPr>
            <a:picLocks noChangeAspect="1"/>
          </p:cNvPicPr>
          <p:nvPr/>
        </p:nvPicPr>
        <p:blipFill>
          <a:blip r:embed="rId2"/>
          <a:stretch>
            <a:fillRect/>
          </a:stretch>
        </p:blipFill>
        <p:spPr>
          <a:xfrm>
            <a:off x="215153" y="1234640"/>
            <a:ext cx="11718914" cy="5296006"/>
          </a:xfrm>
          <a:prstGeom prst="rect">
            <a:avLst/>
          </a:prstGeom>
        </p:spPr>
      </p:pic>
      <p:pic>
        <p:nvPicPr>
          <p:cNvPr id="19" name="Picture 18">
            <a:extLst>
              <a:ext uri="{FF2B5EF4-FFF2-40B4-BE49-F238E27FC236}">
                <a16:creationId xmlns:a16="http://schemas.microsoft.com/office/drawing/2014/main" id="{71002B6F-6E7E-AF66-86DB-09B74900A9E5}"/>
              </a:ext>
            </a:extLst>
          </p:cNvPr>
          <p:cNvPicPr>
            <a:picLocks noChangeAspect="1"/>
          </p:cNvPicPr>
          <p:nvPr/>
        </p:nvPicPr>
        <p:blipFill rotWithShape="1">
          <a:blip r:embed="rId3"/>
          <a:srcRect l="11250" t="26512" r="12388" b="26821"/>
          <a:stretch/>
        </p:blipFill>
        <p:spPr>
          <a:xfrm>
            <a:off x="3952218" y="94369"/>
            <a:ext cx="4287563" cy="915447"/>
          </a:xfrm>
          <a:prstGeom prst="rect">
            <a:avLst/>
          </a:prstGeom>
        </p:spPr>
      </p:pic>
    </p:spTree>
    <p:extLst>
      <p:ext uri="{BB962C8B-B14F-4D97-AF65-F5344CB8AC3E}">
        <p14:creationId xmlns:p14="http://schemas.microsoft.com/office/powerpoint/2010/main" val="341648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heel(1)">
                                      <p:cBhvr>
                                        <p:cTn id="7" dur="2000"/>
                                        <p:tgtEl>
                                          <p:spTgt spid="4">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par>
                                <p:cTn id="17" presetID="21" presetClass="entr" presetSubtype="1"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heel(1)">
                                      <p:cBhvr>
                                        <p:cTn id="19" dur="2000"/>
                                        <p:tgtEl>
                                          <p:spTgt spid="18"/>
                                        </p:tgtEl>
                                      </p:cBhvr>
                                    </p:animEffect>
                                  </p:childTnLst>
                                </p:cTn>
                              </p:par>
                              <p:par>
                                <p:cTn id="20" presetID="21" presetClass="entr" presetSubtype="1"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heel(1)">
                                      <p:cBhvr>
                                        <p:cTn id="2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Data Management with HADOOP</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29</a:t>
            </a:fld>
            <a:endParaRPr lang="en-US" dirty="0"/>
          </a:p>
        </p:txBody>
      </p:sp>
    </p:spTree>
    <p:extLst>
      <p:ext uri="{BB962C8B-B14F-4D97-AF65-F5344CB8AC3E}">
        <p14:creationId xmlns:p14="http://schemas.microsoft.com/office/powerpoint/2010/main" val="1951132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187DE78-F0BC-D827-A269-C52C506F97F0}"/>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7802" b="7802"/>
          <a:stretch>
            <a:fillRect/>
          </a:stretch>
        </p:blipFill>
        <p:spPr>
          <a:xfrm>
            <a:off x="1524" y="0"/>
            <a:ext cx="12188952" cy="6858000"/>
          </a:xfrm>
        </p:spPr>
      </p:pic>
      <p:sp>
        <p:nvSpPr>
          <p:cNvPr id="3" name="Title 2">
            <a:extLst>
              <a:ext uri="{FF2B5EF4-FFF2-40B4-BE49-F238E27FC236}">
                <a16:creationId xmlns:a16="http://schemas.microsoft.com/office/drawing/2014/main" id="{CC5457B9-521D-FE57-E705-534A33EE8FF7}"/>
              </a:ext>
            </a:extLst>
          </p:cNvPr>
          <p:cNvSpPr>
            <a:spLocks noGrp="1"/>
          </p:cNvSpPr>
          <p:nvPr>
            <p:ph type="title"/>
          </p:nvPr>
        </p:nvSpPr>
        <p:spPr>
          <a:xfrm>
            <a:off x="609600" y="4146682"/>
            <a:ext cx="10972800" cy="2111188"/>
          </a:xfrm>
          <a:solidFill>
            <a:srgbClr val="002060">
              <a:alpha val="70000"/>
            </a:srgbClr>
          </a:solidFill>
        </p:spPr>
        <p:txBody>
          <a:bodyPr/>
          <a:lstStyle/>
          <a:p>
            <a:r>
              <a:rPr lang="en-IN" sz="5400" dirty="0"/>
              <a:t>What is HADOOP??</a:t>
            </a:r>
          </a:p>
        </p:txBody>
      </p:sp>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Data Management with HADOOP</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3</a:t>
            </a:fld>
            <a:endParaRPr lang="en-US" dirty="0"/>
          </a:p>
        </p:txBody>
      </p:sp>
      <p:sp>
        <p:nvSpPr>
          <p:cNvPr id="10" name="TextBox 9">
            <a:extLst>
              <a:ext uri="{FF2B5EF4-FFF2-40B4-BE49-F238E27FC236}">
                <a16:creationId xmlns:a16="http://schemas.microsoft.com/office/drawing/2014/main" id="{7182949E-6D91-137F-C6ED-47AF5D21083D}"/>
              </a:ext>
            </a:extLst>
          </p:cNvPr>
          <p:cNvSpPr txBox="1"/>
          <p:nvPr/>
        </p:nvSpPr>
        <p:spPr>
          <a:xfrm>
            <a:off x="1524" y="6858000"/>
            <a:ext cx="12188952" cy="230832"/>
          </a:xfrm>
          <a:prstGeom prst="rect">
            <a:avLst/>
          </a:prstGeom>
          <a:noFill/>
        </p:spPr>
        <p:txBody>
          <a:bodyPr wrap="square" rtlCol="0">
            <a:spAutoFit/>
          </a:bodyPr>
          <a:lstStyle/>
          <a:p>
            <a:r>
              <a:rPr lang="en-IN" sz="900">
                <a:hlinkClick r:id="rId3" tooltip="https://researchoutreach.org/articles/value-added-data-systems-architecture-end-user-informed-data-preparation/"/>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3044677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23000" b="-2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1361-EA3E-BF5C-DA4E-A0B710B98392}"/>
              </a:ext>
            </a:extLst>
          </p:cNvPr>
          <p:cNvSpPr>
            <a:spLocks noGrp="1"/>
          </p:cNvSpPr>
          <p:nvPr>
            <p:ph type="title"/>
          </p:nvPr>
        </p:nvSpPr>
        <p:spPr>
          <a:xfrm>
            <a:off x="2530906" y="846941"/>
            <a:ext cx="6372660" cy="914400"/>
          </a:xfrm>
          <a:ln>
            <a:solidFill>
              <a:schemeClr val="bg1"/>
            </a:solidFill>
          </a:ln>
        </p:spPr>
        <p:txBody>
          <a:bodyPr/>
          <a:lstStyle/>
          <a:p>
            <a:pPr algn="l"/>
            <a:r>
              <a:rPr lang="en-IN" dirty="0">
                <a:solidFill>
                  <a:schemeClr val="bg1"/>
                </a:solidFill>
              </a:rPr>
              <a:t>What is Hadoop??</a:t>
            </a:r>
            <a:endParaRPr lang="en-IN" dirty="0"/>
          </a:p>
        </p:txBody>
      </p:sp>
      <p:sp>
        <p:nvSpPr>
          <p:cNvPr id="4" name="Date Placeholder 3">
            <a:extLst>
              <a:ext uri="{FF2B5EF4-FFF2-40B4-BE49-F238E27FC236}">
                <a16:creationId xmlns:a16="http://schemas.microsoft.com/office/drawing/2014/main" id="{A971D30C-7EDA-AF7D-97B5-8301205A2B2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4F2088C-380E-200F-E515-411A3B23B9F0}"/>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51007F60-52FA-689D-0E2B-99FEFD827969}"/>
              </a:ext>
            </a:extLst>
          </p:cNvPr>
          <p:cNvSpPr>
            <a:spLocks noGrp="1"/>
          </p:cNvSpPr>
          <p:nvPr>
            <p:ph type="sldNum" sz="quarter" idx="12"/>
          </p:nvPr>
        </p:nvSpPr>
        <p:spPr/>
        <p:txBody>
          <a:bodyPr/>
          <a:lstStyle/>
          <a:p>
            <a:fld id="{B5CEABB6-07DC-46E8-9B57-56EC44A396E5}" type="slidenum">
              <a:rPr lang="en-US" smtClean="0"/>
              <a:t>4</a:t>
            </a:fld>
            <a:endParaRPr lang="en-US" dirty="0"/>
          </a:p>
        </p:txBody>
      </p:sp>
      <p:sp>
        <p:nvSpPr>
          <p:cNvPr id="8" name="Text Placeholder 7">
            <a:extLst>
              <a:ext uri="{FF2B5EF4-FFF2-40B4-BE49-F238E27FC236}">
                <a16:creationId xmlns:a16="http://schemas.microsoft.com/office/drawing/2014/main" id="{298704CB-B1B5-AD80-5A19-6B539AAB4BA5}"/>
              </a:ext>
            </a:extLst>
          </p:cNvPr>
          <p:cNvSpPr>
            <a:spLocks noGrp="1"/>
          </p:cNvSpPr>
          <p:nvPr>
            <p:ph type="body" sz="quarter" idx="14"/>
          </p:nvPr>
        </p:nvSpPr>
        <p:spPr>
          <a:xfrm>
            <a:off x="865445" y="4343400"/>
            <a:ext cx="45719" cy="201168"/>
          </a:xfrm>
        </p:spPr>
        <p:txBody>
          <a:bodyPr/>
          <a:lstStyle/>
          <a:p>
            <a:r>
              <a:rPr lang="en-IN" dirty="0"/>
              <a:t>   </a:t>
            </a:r>
          </a:p>
        </p:txBody>
      </p:sp>
      <p:sp>
        <p:nvSpPr>
          <p:cNvPr id="16" name="Content Placeholder 15">
            <a:extLst>
              <a:ext uri="{FF2B5EF4-FFF2-40B4-BE49-F238E27FC236}">
                <a16:creationId xmlns:a16="http://schemas.microsoft.com/office/drawing/2014/main" id="{959B6CAE-859D-A8A9-6EC5-0B932083A8D9}"/>
              </a:ext>
            </a:extLst>
          </p:cNvPr>
          <p:cNvSpPr>
            <a:spLocks noGrp="1"/>
          </p:cNvSpPr>
          <p:nvPr>
            <p:ph idx="1"/>
          </p:nvPr>
        </p:nvSpPr>
        <p:spPr>
          <a:xfrm>
            <a:off x="1035961" y="2088099"/>
            <a:ext cx="9138621" cy="4187023"/>
          </a:xfrm>
          <a:solidFill>
            <a:schemeClr val="bg1">
              <a:alpha val="57000"/>
            </a:schemeClr>
          </a:solidFill>
          <a:effectLst>
            <a:outerShdw blurRad="50800" dist="38100" dir="5400000" algn="t" rotWithShape="0">
              <a:prstClr val="black">
                <a:alpha val="40000"/>
              </a:prstClr>
            </a:outerShdw>
          </a:effectLst>
        </p:spPr>
        <p:txBody>
          <a:bodyPr>
            <a:normAutofit/>
          </a:bodyPr>
          <a:lstStyle/>
          <a:p>
            <a:pPr marL="342900" indent="-342900" algn="l">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HADOOP is Storage System and Analytics Program Based on Apache.</a:t>
            </a:r>
          </a:p>
          <a:p>
            <a:pPr marL="342900" indent="-342900" algn="l">
              <a:buFont typeface="Wingdings" panose="05000000000000000000" pitchFamily="2" charset="2"/>
              <a:buChar char="§"/>
            </a:pP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HADOOP is Open Source Framework that Allow you to stored large amount of data in distributed Environment so you can process it  Parallelly.</a:t>
            </a:r>
          </a:p>
          <a:p>
            <a:pPr marL="342900" indent="-342900" algn="l">
              <a:buFont typeface="Wingdings" panose="05000000000000000000" pitchFamily="2" charset="2"/>
              <a:buChar char="§"/>
            </a:pP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It is implemented by Java.</a:t>
            </a:r>
          </a:p>
          <a:p>
            <a:pPr marL="342900" indent="-342900" algn="l">
              <a:buFont typeface="Wingdings" panose="05000000000000000000" pitchFamily="2" charset="2"/>
              <a:buChar char="§"/>
            </a:pPr>
            <a:endParaRPr lang="en-US" sz="2000" b="1"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25F1432-967D-2558-1622-3BD3BA65E918}"/>
              </a:ext>
            </a:extLst>
          </p:cNvPr>
          <p:cNvPicPr>
            <a:picLocks noChangeAspect="1"/>
          </p:cNvPicPr>
          <p:nvPr/>
        </p:nvPicPr>
        <p:blipFill>
          <a:blip r:embed="rId4"/>
          <a:stretch>
            <a:fillRect/>
          </a:stretch>
        </p:blipFill>
        <p:spPr>
          <a:xfrm>
            <a:off x="1035961" y="626973"/>
            <a:ext cx="1399203" cy="1354336"/>
          </a:xfrm>
          <a:prstGeom prst="rect">
            <a:avLst/>
          </a:prstGeom>
        </p:spPr>
      </p:pic>
    </p:spTree>
    <p:extLst>
      <p:ext uri="{BB962C8B-B14F-4D97-AF65-F5344CB8AC3E}">
        <p14:creationId xmlns:p14="http://schemas.microsoft.com/office/powerpoint/2010/main" val="105782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down)">
                                      <p:cBhvr>
                                        <p:cTn id="7" dur="500"/>
                                        <p:tgtEl>
                                          <p:spTgt spid="1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6">
                                            <p:txEl>
                                              <p:pRg st="2" end="2"/>
                                            </p:txEl>
                                          </p:spTgt>
                                        </p:tgtEl>
                                        <p:attrNameLst>
                                          <p:attrName>style.visibility</p:attrName>
                                        </p:attrNameLst>
                                      </p:cBhvr>
                                      <p:to>
                                        <p:strVal val="visible"/>
                                      </p:to>
                                    </p:set>
                                    <p:animEffect transition="in" filter="wipe(down)">
                                      <p:cBhvr>
                                        <p:cTn id="10" dur="500"/>
                                        <p:tgtEl>
                                          <p:spTgt spid="16">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xEl>
                                              <p:pRg st="4" end="4"/>
                                            </p:txEl>
                                          </p:spTgt>
                                        </p:tgtEl>
                                        <p:attrNameLst>
                                          <p:attrName>style.visibility</p:attrName>
                                        </p:attrNameLst>
                                      </p:cBhvr>
                                      <p:to>
                                        <p:strVal val="visible"/>
                                      </p:to>
                                    </p:set>
                                    <p:animEffect transition="in" filter="wipe(down)">
                                      <p:cBhvr>
                                        <p:cTn id="13"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187DE78-F0BC-D827-A269-C52C506F97F0}"/>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7802" b="7802"/>
          <a:stretch>
            <a:fillRect/>
          </a:stretch>
        </p:blipFill>
        <p:spPr>
          <a:xfrm>
            <a:off x="1524" y="0"/>
            <a:ext cx="12188952" cy="6858000"/>
          </a:xfrm>
        </p:spPr>
      </p:pic>
      <p:sp>
        <p:nvSpPr>
          <p:cNvPr id="3" name="Title 2">
            <a:extLst>
              <a:ext uri="{FF2B5EF4-FFF2-40B4-BE49-F238E27FC236}">
                <a16:creationId xmlns:a16="http://schemas.microsoft.com/office/drawing/2014/main" id="{CC5457B9-521D-FE57-E705-534A33EE8FF7}"/>
              </a:ext>
            </a:extLst>
          </p:cNvPr>
          <p:cNvSpPr>
            <a:spLocks noGrp="1"/>
          </p:cNvSpPr>
          <p:nvPr>
            <p:ph type="title"/>
          </p:nvPr>
        </p:nvSpPr>
        <p:spPr>
          <a:xfrm>
            <a:off x="609600" y="4146682"/>
            <a:ext cx="10972800" cy="2111188"/>
          </a:xfrm>
          <a:solidFill>
            <a:srgbClr val="002060">
              <a:alpha val="70000"/>
            </a:srgbClr>
          </a:solidFill>
        </p:spPr>
        <p:txBody>
          <a:bodyPr/>
          <a:lstStyle/>
          <a:p>
            <a:r>
              <a:rPr lang="en-IN" sz="5400" dirty="0"/>
              <a:t>What is Big Data??</a:t>
            </a:r>
          </a:p>
        </p:txBody>
      </p:sp>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Data Management with HADOOP</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5</a:t>
            </a:fld>
            <a:endParaRPr lang="en-US" dirty="0"/>
          </a:p>
        </p:txBody>
      </p:sp>
      <p:sp>
        <p:nvSpPr>
          <p:cNvPr id="10" name="TextBox 9">
            <a:extLst>
              <a:ext uri="{FF2B5EF4-FFF2-40B4-BE49-F238E27FC236}">
                <a16:creationId xmlns:a16="http://schemas.microsoft.com/office/drawing/2014/main" id="{7182949E-6D91-137F-C6ED-47AF5D21083D}"/>
              </a:ext>
            </a:extLst>
          </p:cNvPr>
          <p:cNvSpPr txBox="1"/>
          <p:nvPr/>
        </p:nvSpPr>
        <p:spPr>
          <a:xfrm>
            <a:off x="1524" y="6858000"/>
            <a:ext cx="12188952" cy="230832"/>
          </a:xfrm>
          <a:prstGeom prst="rect">
            <a:avLst/>
          </a:prstGeom>
          <a:noFill/>
        </p:spPr>
        <p:txBody>
          <a:bodyPr wrap="square" rtlCol="0">
            <a:spAutoFit/>
          </a:bodyPr>
          <a:lstStyle/>
          <a:p>
            <a:r>
              <a:rPr lang="en-IN" sz="900">
                <a:hlinkClick r:id="rId3" tooltip="https://researchoutreach.org/articles/value-added-data-systems-architecture-end-user-informed-data-preparation/"/>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3174107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23000" b="-2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1361-EA3E-BF5C-DA4E-A0B710B98392}"/>
              </a:ext>
            </a:extLst>
          </p:cNvPr>
          <p:cNvSpPr>
            <a:spLocks noGrp="1"/>
          </p:cNvSpPr>
          <p:nvPr>
            <p:ph type="title"/>
          </p:nvPr>
        </p:nvSpPr>
        <p:spPr>
          <a:xfrm>
            <a:off x="2112045" y="960119"/>
            <a:ext cx="6372660" cy="914400"/>
          </a:xfrm>
          <a:ln>
            <a:solidFill>
              <a:schemeClr val="bg1"/>
            </a:solidFill>
          </a:ln>
        </p:spPr>
        <p:txBody>
          <a:bodyPr/>
          <a:lstStyle/>
          <a:p>
            <a:pPr algn="l"/>
            <a:r>
              <a:rPr lang="en-IN" dirty="0">
                <a:solidFill>
                  <a:schemeClr val="bg1"/>
                </a:solidFill>
              </a:rPr>
              <a:t>          Big Data</a:t>
            </a:r>
            <a:endParaRPr lang="en-IN" dirty="0"/>
          </a:p>
        </p:txBody>
      </p:sp>
      <p:sp>
        <p:nvSpPr>
          <p:cNvPr id="4" name="Date Placeholder 3">
            <a:extLst>
              <a:ext uri="{FF2B5EF4-FFF2-40B4-BE49-F238E27FC236}">
                <a16:creationId xmlns:a16="http://schemas.microsoft.com/office/drawing/2014/main" id="{A971D30C-7EDA-AF7D-97B5-8301205A2B2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4F2088C-380E-200F-E515-411A3B23B9F0}"/>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51007F60-52FA-689D-0E2B-99FEFD827969}"/>
              </a:ext>
            </a:extLst>
          </p:cNvPr>
          <p:cNvSpPr>
            <a:spLocks noGrp="1"/>
          </p:cNvSpPr>
          <p:nvPr>
            <p:ph type="sldNum" sz="quarter" idx="12"/>
          </p:nvPr>
        </p:nvSpPr>
        <p:spPr/>
        <p:txBody>
          <a:bodyPr/>
          <a:lstStyle/>
          <a:p>
            <a:fld id="{B5CEABB6-07DC-46E8-9B57-56EC44A396E5}" type="slidenum">
              <a:rPr lang="en-US" smtClean="0"/>
              <a:t>6</a:t>
            </a:fld>
            <a:endParaRPr lang="en-US" dirty="0"/>
          </a:p>
        </p:txBody>
      </p:sp>
      <p:sp>
        <p:nvSpPr>
          <p:cNvPr id="8" name="Text Placeholder 7">
            <a:extLst>
              <a:ext uri="{FF2B5EF4-FFF2-40B4-BE49-F238E27FC236}">
                <a16:creationId xmlns:a16="http://schemas.microsoft.com/office/drawing/2014/main" id="{298704CB-B1B5-AD80-5A19-6B539AAB4BA5}"/>
              </a:ext>
            </a:extLst>
          </p:cNvPr>
          <p:cNvSpPr>
            <a:spLocks noGrp="1"/>
          </p:cNvSpPr>
          <p:nvPr>
            <p:ph type="body" sz="quarter" idx="14"/>
          </p:nvPr>
        </p:nvSpPr>
        <p:spPr>
          <a:xfrm>
            <a:off x="865445" y="4343400"/>
            <a:ext cx="45719" cy="201168"/>
          </a:xfrm>
        </p:spPr>
        <p:txBody>
          <a:bodyPr/>
          <a:lstStyle/>
          <a:p>
            <a:r>
              <a:rPr lang="en-IN" dirty="0"/>
              <a:t>   </a:t>
            </a:r>
          </a:p>
        </p:txBody>
      </p:sp>
      <p:sp>
        <p:nvSpPr>
          <p:cNvPr id="16" name="Content Placeholder 15">
            <a:extLst>
              <a:ext uri="{FF2B5EF4-FFF2-40B4-BE49-F238E27FC236}">
                <a16:creationId xmlns:a16="http://schemas.microsoft.com/office/drawing/2014/main" id="{959B6CAE-859D-A8A9-6EC5-0B932083A8D9}"/>
              </a:ext>
            </a:extLst>
          </p:cNvPr>
          <p:cNvSpPr>
            <a:spLocks noGrp="1"/>
          </p:cNvSpPr>
          <p:nvPr>
            <p:ph idx="1"/>
          </p:nvPr>
        </p:nvSpPr>
        <p:spPr>
          <a:xfrm>
            <a:off x="1035961" y="2088099"/>
            <a:ext cx="9138621" cy="4187023"/>
          </a:xfrm>
          <a:solidFill>
            <a:schemeClr val="bg1">
              <a:alpha val="57000"/>
            </a:schemeClr>
          </a:solidFill>
          <a:effectLst>
            <a:outerShdw blurRad="50800" dist="38100" dir="5400000" algn="t" rotWithShape="0">
              <a:prstClr val="black">
                <a:alpha val="40000"/>
              </a:prstClr>
            </a:outerShdw>
          </a:effectLst>
        </p:spPr>
        <p:txBody>
          <a:bodyPr>
            <a:normAutofit/>
          </a:bodyPr>
          <a:lstStyle/>
          <a:p>
            <a:pPr marL="342900" indent="-342900" algn="l">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Big data is a collection of large datasets that cannot be processed using traditional computing techniques. </a:t>
            </a:r>
          </a:p>
          <a:p>
            <a:pPr marL="342900" indent="-342900" algn="l">
              <a:buFont typeface="Wingdings" panose="05000000000000000000" pitchFamily="2" charset="2"/>
              <a:buChar char="§"/>
            </a:pP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It is not a single technique or a tool, rather it has become a complete subject, which involves various tools, techniques and frameworks</a:t>
            </a:r>
            <a:endParaRPr lang="en-US" sz="2000" b="1" dirty="0">
              <a:solidFill>
                <a:schemeClr val="tx1"/>
              </a:solidFill>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3DC641D7-AB85-7E4D-DC2B-192243AA1FD7}"/>
              </a:ext>
            </a:extLst>
          </p:cNvPr>
          <p:cNvPicPr>
            <a:picLocks noChangeAspect="1"/>
          </p:cNvPicPr>
          <p:nvPr/>
        </p:nvPicPr>
        <p:blipFill>
          <a:blip r:embed="rId4"/>
          <a:stretch>
            <a:fillRect/>
          </a:stretch>
        </p:blipFill>
        <p:spPr>
          <a:xfrm>
            <a:off x="6918035" y="960120"/>
            <a:ext cx="1566670" cy="914399"/>
          </a:xfrm>
          <a:prstGeom prst="rect">
            <a:avLst/>
          </a:prstGeom>
        </p:spPr>
      </p:pic>
    </p:spTree>
    <p:extLst>
      <p:ext uri="{BB962C8B-B14F-4D97-AF65-F5344CB8AC3E}">
        <p14:creationId xmlns:p14="http://schemas.microsoft.com/office/powerpoint/2010/main" val="417930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down)">
                                      <p:cBhvr>
                                        <p:cTn id="7" dur="500"/>
                                        <p:tgtEl>
                                          <p:spTgt spid="1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6">
                                            <p:txEl>
                                              <p:pRg st="2" end="2"/>
                                            </p:txEl>
                                          </p:spTgt>
                                        </p:tgtEl>
                                        <p:attrNameLst>
                                          <p:attrName>style.visibility</p:attrName>
                                        </p:attrNameLst>
                                      </p:cBhvr>
                                      <p:to>
                                        <p:strVal val="visible"/>
                                      </p:to>
                                    </p:set>
                                    <p:animEffect transition="in" filter="wipe(down)">
                                      <p:cBhvr>
                                        <p:cTn id="10"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187DE78-F0BC-D827-A269-C52C506F97F0}"/>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7802" b="7802"/>
          <a:stretch>
            <a:fillRect/>
          </a:stretch>
        </p:blipFill>
        <p:spPr>
          <a:xfrm>
            <a:off x="1524" y="40341"/>
            <a:ext cx="12188952" cy="6858000"/>
          </a:xfrm>
        </p:spPr>
      </p:pic>
      <p:sp>
        <p:nvSpPr>
          <p:cNvPr id="3" name="Title 2">
            <a:extLst>
              <a:ext uri="{FF2B5EF4-FFF2-40B4-BE49-F238E27FC236}">
                <a16:creationId xmlns:a16="http://schemas.microsoft.com/office/drawing/2014/main" id="{CC5457B9-521D-FE57-E705-534A33EE8FF7}"/>
              </a:ext>
            </a:extLst>
          </p:cNvPr>
          <p:cNvSpPr>
            <a:spLocks noGrp="1"/>
          </p:cNvSpPr>
          <p:nvPr>
            <p:ph type="title"/>
          </p:nvPr>
        </p:nvSpPr>
        <p:spPr>
          <a:xfrm>
            <a:off x="609600" y="4093147"/>
            <a:ext cx="10972800" cy="2111188"/>
          </a:xfrm>
          <a:solidFill>
            <a:srgbClr val="002060">
              <a:alpha val="70000"/>
            </a:srgbClr>
          </a:solidFill>
        </p:spPr>
        <p:txBody>
          <a:bodyPr/>
          <a:lstStyle/>
          <a:p>
            <a:r>
              <a:rPr lang="en-IN" sz="5400" dirty="0"/>
              <a:t>What comes under Big data ??</a:t>
            </a:r>
          </a:p>
        </p:txBody>
      </p:sp>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 </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7</a:t>
            </a:fld>
            <a:endParaRPr lang="en-US" dirty="0"/>
          </a:p>
        </p:txBody>
      </p:sp>
      <p:sp>
        <p:nvSpPr>
          <p:cNvPr id="10" name="TextBox 9">
            <a:extLst>
              <a:ext uri="{FF2B5EF4-FFF2-40B4-BE49-F238E27FC236}">
                <a16:creationId xmlns:a16="http://schemas.microsoft.com/office/drawing/2014/main" id="{7182949E-6D91-137F-C6ED-47AF5D21083D}"/>
              </a:ext>
            </a:extLst>
          </p:cNvPr>
          <p:cNvSpPr txBox="1"/>
          <p:nvPr/>
        </p:nvSpPr>
        <p:spPr>
          <a:xfrm>
            <a:off x="1524" y="6858000"/>
            <a:ext cx="12188952" cy="230832"/>
          </a:xfrm>
          <a:prstGeom prst="rect">
            <a:avLst/>
          </a:prstGeom>
          <a:noFill/>
        </p:spPr>
        <p:txBody>
          <a:bodyPr wrap="square" rtlCol="0">
            <a:spAutoFit/>
          </a:bodyPr>
          <a:lstStyle/>
          <a:p>
            <a:r>
              <a:rPr lang="en-IN" sz="900">
                <a:hlinkClick r:id="rId3" tooltip="https://researchoutreach.org/articles/value-added-data-systems-architecture-end-user-informed-data-preparation/"/>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2178102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BD89-BBD5-D928-542E-92FE408C2E87}"/>
              </a:ext>
            </a:extLst>
          </p:cNvPr>
          <p:cNvSpPr>
            <a:spLocks noGrp="1"/>
          </p:cNvSpPr>
          <p:nvPr>
            <p:ph type="title"/>
          </p:nvPr>
        </p:nvSpPr>
        <p:spPr>
          <a:xfrm>
            <a:off x="270156" y="186418"/>
            <a:ext cx="1706562" cy="902794"/>
          </a:xfr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txBody>
          <a:bodyPr>
            <a:normAutofit/>
          </a:bodyPr>
          <a:lstStyle/>
          <a:p>
            <a:r>
              <a:rPr lang="en-IN" dirty="0"/>
              <a:t> </a:t>
            </a:r>
          </a:p>
        </p:txBody>
      </p:sp>
      <p:sp>
        <p:nvSpPr>
          <p:cNvPr id="3" name="Content Placeholder 2">
            <a:extLst>
              <a:ext uri="{FF2B5EF4-FFF2-40B4-BE49-F238E27FC236}">
                <a16:creationId xmlns:a16="http://schemas.microsoft.com/office/drawing/2014/main" id="{506D1EC7-6A83-0CA4-D1A7-6D296BC47DEE}"/>
              </a:ext>
            </a:extLst>
          </p:cNvPr>
          <p:cNvSpPr>
            <a:spLocks noGrp="1"/>
          </p:cNvSpPr>
          <p:nvPr>
            <p:ph idx="1"/>
          </p:nvPr>
        </p:nvSpPr>
        <p:spPr>
          <a:xfrm>
            <a:off x="404385" y="2365997"/>
            <a:ext cx="3341594" cy="3443628"/>
          </a:xfrm>
          <a:solidFill>
            <a:schemeClr val="tx1">
              <a:alpha val="81000"/>
            </a:schemeClr>
          </a:solidFill>
        </p:spPr>
        <p:txBody>
          <a:bodyPr/>
          <a:lstStyle/>
          <a:p>
            <a:pPr algn="ctr"/>
            <a:endParaRPr lang="en-US" sz="2400" b="1" i="0" dirty="0">
              <a:solidFill>
                <a:srgbClr val="FF0000"/>
              </a:solidFill>
              <a:effectLst/>
              <a:latin typeface="Nunito" pitchFamily="2" charset="0"/>
            </a:endParaRPr>
          </a:p>
          <a:p>
            <a:pPr algn="ctr"/>
            <a:r>
              <a:rPr lang="en-US" sz="2400" b="1" i="0" dirty="0">
                <a:solidFill>
                  <a:srgbClr val="FF0000"/>
                </a:solidFill>
                <a:effectLst/>
                <a:latin typeface="Nunito" pitchFamily="2" charset="0"/>
              </a:rPr>
              <a:t>Black Box Data </a:t>
            </a:r>
            <a:endParaRPr lang="en-US" sz="2400" b="0" i="0" dirty="0">
              <a:solidFill>
                <a:schemeClr val="bg1"/>
              </a:solidFill>
              <a:effectLst/>
              <a:latin typeface="Nunito" pitchFamily="2" charset="0"/>
            </a:endParaRPr>
          </a:p>
          <a:p>
            <a:pPr algn="ctr"/>
            <a:r>
              <a:rPr lang="en-US" sz="1800" b="0" i="0" dirty="0">
                <a:solidFill>
                  <a:schemeClr val="bg1"/>
                </a:solidFill>
                <a:effectLst/>
                <a:latin typeface="Nunito" pitchFamily="2" charset="0"/>
              </a:rPr>
              <a:t>It is a component of helicopter, airplanes, and jets, etc. It captures voices of the flight crew, recordings of microphones and earphones, and the performance information of the aircraft.</a:t>
            </a:r>
          </a:p>
          <a:p>
            <a:endParaRPr lang="en-IN" dirty="0">
              <a:solidFill>
                <a:schemeClr val="bg1"/>
              </a:solidFill>
            </a:endParaRPr>
          </a:p>
        </p:txBody>
      </p:sp>
      <p:sp>
        <p:nvSpPr>
          <p:cNvPr id="7" name="Content Placeholder 6">
            <a:extLst>
              <a:ext uri="{FF2B5EF4-FFF2-40B4-BE49-F238E27FC236}">
                <a16:creationId xmlns:a16="http://schemas.microsoft.com/office/drawing/2014/main" id="{905F1F62-1D16-E59B-E098-99C1065F7C66}"/>
              </a:ext>
            </a:extLst>
          </p:cNvPr>
          <p:cNvSpPr>
            <a:spLocks noGrp="1"/>
          </p:cNvSpPr>
          <p:nvPr>
            <p:ph idx="13"/>
          </p:nvPr>
        </p:nvSpPr>
        <p:spPr/>
        <p:txBody>
          <a:bodyPr/>
          <a:lstStyle/>
          <a:p>
            <a:r>
              <a:rPr lang="en-IN" dirty="0"/>
              <a:t> </a:t>
            </a:r>
          </a:p>
        </p:txBody>
      </p:sp>
      <p:sp>
        <p:nvSpPr>
          <p:cNvPr id="8" name="Content Placeholder 7">
            <a:extLst>
              <a:ext uri="{FF2B5EF4-FFF2-40B4-BE49-F238E27FC236}">
                <a16:creationId xmlns:a16="http://schemas.microsoft.com/office/drawing/2014/main" id="{D3441AA7-22B1-538D-0746-1F98FA7767CB}"/>
              </a:ext>
            </a:extLst>
          </p:cNvPr>
          <p:cNvSpPr>
            <a:spLocks noGrp="1"/>
          </p:cNvSpPr>
          <p:nvPr>
            <p:ph idx="14"/>
          </p:nvPr>
        </p:nvSpPr>
        <p:spPr>
          <a:xfrm>
            <a:off x="8446022" y="2417917"/>
            <a:ext cx="3373344" cy="3439957"/>
          </a:xfrm>
          <a:solidFill>
            <a:schemeClr val="tx1">
              <a:alpha val="81000"/>
            </a:schemeClr>
          </a:solidFill>
        </p:spPr>
        <p:txBody>
          <a:bodyPr/>
          <a:lstStyle/>
          <a:p>
            <a:pPr algn="ctr"/>
            <a:endParaRPr lang="en-US" sz="2000" b="1" i="0" dirty="0">
              <a:solidFill>
                <a:schemeClr val="bg1"/>
              </a:solidFill>
              <a:effectLst/>
              <a:latin typeface="Nunito" pitchFamily="2" charset="0"/>
            </a:endParaRPr>
          </a:p>
          <a:p>
            <a:pPr algn="ctr"/>
            <a:r>
              <a:rPr lang="en-US" sz="2000" b="1" i="0" dirty="0">
                <a:solidFill>
                  <a:srgbClr val="FF0000"/>
                </a:solidFill>
                <a:effectLst/>
                <a:latin typeface="Nunito" pitchFamily="2" charset="0"/>
              </a:rPr>
              <a:t>Stock Exchange Data</a:t>
            </a:r>
            <a:r>
              <a:rPr lang="en-US" sz="2000" b="0" i="0" dirty="0">
                <a:solidFill>
                  <a:srgbClr val="FF0000"/>
                </a:solidFill>
                <a:effectLst/>
                <a:latin typeface="Nunito" pitchFamily="2" charset="0"/>
              </a:rPr>
              <a:t> </a:t>
            </a:r>
          </a:p>
          <a:p>
            <a:pPr algn="ctr"/>
            <a:r>
              <a:rPr lang="en-US" sz="2000" b="0" i="0" dirty="0">
                <a:solidFill>
                  <a:schemeClr val="bg1"/>
                </a:solidFill>
                <a:effectLst/>
                <a:latin typeface="Nunito" pitchFamily="2" charset="0"/>
              </a:rPr>
              <a:t> The stock exchange data holds information about the ‘buy’ and ‘sell’ decisions made on a share of different companies made by the customers.</a:t>
            </a:r>
          </a:p>
          <a:p>
            <a:endParaRPr lang="en-IN" dirty="0">
              <a:solidFill>
                <a:schemeClr val="bg1"/>
              </a:solidFill>
            </a:endParaRPr>
          </a:p>
        </p:txBody>
      </p:sp>
      <p:sp>
        <p:nvSpPr>
          <p:cNvPr id="9" name="Content Placeholder 8">
            <a:extLst>
              <a:ext uri="{FF2B5EF4-FFF2-40B4-BE49-F238E27FC236}">
                <a16:creationId xmlns:a16="http://schemas.microsoft.com/office/drawing/2014/main" id="{E75DE324-4A37-0889-3881-A2A56CA89BA6}"/>
              </a:ext>
            </a:extLst>
          </p:cNvPr>
          <p:cNvSpPr>
            <a:spLocks noGrp="1"/>
          </p:cNvSpPr>
          <p:nvPr>
            <p:ph idx="15"/>
          </p:nvPr>
        </p:nvSpPr>
        <p:spPr>
          <a:xfrm>
            <a:off x="4409542" y="2435034"/>
            <a:ext cx="3238687" cy="3540125"/>
          </a:xfrm>
          <a:solidFill>
            <a:schemeClr val="tx1">
              <a:alpha val="81000"/>
            </a:schemeClr>
          </a:solidFill>
        </p:spPr>
        <p:txBody>
          <a:bodyPr/>
          <a:lstStyle/>
          <a:p>
            <a:pPr algn="ctr"/>
            <a:endParaRPr lang="en-US" sz="2000" b="1" i="0" dirty="0">
              <a:solidFill>
                <a:schemeClr val="bg1"/>
              </a:solidFill>
              <a:effectLst/>
              <a:latin typeface="Nunito" pitchFamily="2" charset="0"/>
            </a:endParaRPr>
          </a:p>
          <a:p>
            <a:pPr algn="ctr"/>
            <a:r>
              <a:rPr lang="en-US" sz="2400" b="1" i="0" dirty="0">
                <a:solidFill>
                  <a:srgbClr val="FF0000"/>
                </a:solidFill>
                <a:effectLst/>
                <a:latin typeface="Nunito" pitchFamily="2" charset="0"/>
              </a:rPr>
              <a:t>Social Media Data </a:t>
            </a:r>
          </a:p>
          <a:p>
            <a:pPr algn="ctr"/>
            <a:r>
              <a:rPr lang="en-US" sz="2000" b="0" i="0" dirty="0">
                <a:solidFill>
                  <a:schemeClr val="bg1"/>
                </a:solidFill>
                <a:effectLst/>
                <a:latin typeface="Nunito" pitchFamily="2" charset="0"/>
              </a:rPr>
              <a:t> Social media such as Facebook and Twitter hold information and the views posted by millions of people across the globe.</a:t>
            </a:r>
          </a:p>
          <a:p>
            <a:endParaRPr lang="en-IN" dirty="0"/>
          </a:p>
        </p:txBody>
      </p:sp>
      <p:pic>
        <p:nvPicPr>
          <p:cNvPr id="10" name="Picture 9">
            <a:extLst>
              <a:ext uri="{FF2B5EF4-FFF2-40B4-BE49-F238E27FC236}">
                <a16:creationId xmlns:a16="http://schemas.microsoft.com/office/drawing/2014/main" id="{4ABEA592-CBAC-058C-6B1E-9E41F8F06A47}"/>
              </a:ext>
            </a:extLst>
          </p:cNvPr>
          <p:cNvPicPr>
            <a:picLocks noChangeAspect="1"/>
          </p:cNvPicPr>
          <p:nvPr/>
        </p:nvPicPr>
        <p:blipFill>
          <a:blip r:embed="rId4"/>
          <a:stretch>
            <a:fillRect/>
          </a:stretch>
        </p:blipFill>
        <p:spPr>
          <a:xfrm>
            <a:off x="340033" y="186418"/>
            <a:ext cx="1566808" cy="908383"/>
          </a:xfrm>
          <a:prstGeom prst="rect">
            <a:avLst/>
          </a:prstGeom>
        </p:spPr>
      </p:pic>
    </p:spTree>
    <p:extLst>
      <p:ext uri="{BB962C8B-B14F-4D97-AF65-F5344CB8AC3E}">
        <p14:creationId xmlns:p14="http://schemas.microsoft.com/office/powerpoint/2010/main" val="92384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down)">
                                      <p:cBhvr>
                                        <p:cTn id="7" dur="500"/>
                                        <p:tgtEl>
                                          <p:spTgt spid="3">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down)">
                                      <p:cBhvr>
                                        <p:cTn id="10" dur="500"/>
                                        <p:tgtEl>
                                          <p:spTgt spid="3">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animEffect transition="in" filter="wipe(down)">
                                      <p:cBhvr>
                                        <p:cTn id="15" dur="500"/>
                                        <p:tgtEl>
                                          <p:spTgt spid="9">
                                            <p:txEl>
                                              <p:pRg st="1" end="1"/>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wipe(down)">
                                      <p:cBhvr>
                                        <p:cTn id="18" dur="500"/>
                                        <p:tgtEl>
                                          <p:spTgt spid="9">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nodeType="click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animEffect transition="in" filter="wipe(down)">
                                      <p:cBhvr>
                                        <p:cTn id="23" dur="500"/>
                                        <p:tgtEl>
                                          <p:spTgt spid="8">
                                            <p:txEl>
                                              <p:pRg st="1" end="1"/>
                                            </p:txEl>
                                          </p:spTgt>
                                        </p:tgtEl>
                                      </p:cBhvr>
                                    </p:animEffect>
                                  </p:childTnLst>
                                </p:cTn>
                              </p:par>
                              <p:par>
                                <p:cTn id="24" presetID="22" presetClass="entr" presetSubtype="4" fill="hold" nodeType="with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animEffect transition="in" filter="wipe(down)">
                                      <p:cBhvr>
                                        <p:cTn id="26"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187DE78-F0BC-D827-A269-C52C506F97F0}"/>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7802" b="7802"/>
          <a:stretch>
            <a:fillRect/>
          </a:stretch>
        </p:blipFill>
        <p:spPr>
          <a:xfrm>
            <a:off x="14776" y="0"/>
            <a:ext cx="12188952" cy="6858000"/>
          </a:xfrm>
        </p:spPr>
      </p:pic>
      <p:sp>
        <p:nvSpPr>
          <p:cNvPr id="3" name="Title 2">
            <a:extLst>
              <a:ext uri="{FF2B5EF4-FFF2-40B4-BE49-F238E27FC236}">
                <a16:creationId xmlns:a16="http://schemas.microsoft.com/office/drawing/2014/main" id="{CC5457B9-521D-FE57-E705-534A33EE8FF7}"/>
              </a:ext>
            </a:extLst>
          </p:cNvPr>
          <p:cNvSpPr>
            <a:spLocks noGrp="1"/>
          </p:cNvSpPr>
          <p:nvPr>
            <p:ph type="title"/>
          </p:nvPr>
        </p:nvSpPr>
        <p:spPr>
          <a:xfrm>
            <a:off x="609600" y="4146682"/>
            <a:ext cx="10972800" cy="2111188"/>
          </a:xfrm>
          <a:solidFill>
            <a:srgbClr val="002060">
              <a:alpha val="70000"/>
            </a:srgbClr>
          </a:solidFill>
        </p:spPr>
        <p:txBody>
          <a:bodyPr/>
          <a:lstStyle/>
          <a:p>
            <a:r>
              <a:rPr lang="en-IN" sz="5400" dirty="0"/>
              <a:t>Application of Big Data??</a:t>
            </a:r>
          </a:p>
        </p:txBody>
      </p:sp>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Data Management with HADOOP</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9</a:t>
            </a:fld>
            <a:endParaRPr lang="en-US" dirty="0"/>
          </a:p>
        </p:txBody>
      </p:sp>
      <p:sp>
        <p:nvSpPr>
          <p:cNvPr id="10" name="TextBox 9">
            <a:extLst>
              <a:ext uri="{FF2B5EF4-FFF2-40B4-BE49-F238E27FC236}">
                <a16:creationId xmlns:a16="http://schemas.microsoft.com/office/drawing/2014/main" id="{7182949E-6D91-137F-C6ED-47AF5D21083D}"/>
              </a:ext>
            </a:extLst>
          </p:cNvPr>
          <p:cNvSpPr txBox="1"/>
          <p:nvPr/>
        </p:nvSpPr>
        <p:spPr>
          <a:xfrm>
            <a:off x="1524" y="6858000"/>
            <a:ext cx="12188952" cy="230832"/>
          </a:xfrm>
          <a:prstGeom prst="rect">
            <a:avLst/>
          </a:prstGeom>
          <a:noFill/>
        </p:spPr>
        <p:txBody>
          <a:bodyPr wrap="square" rtlCol="0">
            <a:spAutoFit/>
          </a:bodyPr>
          <a:lstStyle/>
          <a:p>
            <a:r>
              <a:rPr lang="en-IN" sz="900">
                <a:hlinkClick r:id="rId3" tooltip="https://researchoutreach.org/articles/value-added-data-systems-architecture-end-user-informed-data-preparation/"/>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4079856390"/>
      </p:ext>
    </p:extLst>
  </p:cSld>
  <p:clrMapOvr>
    <a:masterClrMapping/>
  </p:clrMapOvr>
</p:sld>
</file>

<file path=ppt/theme/theme1.xml><?xml version="1.0" encoding="utf-8"?>
<a:theme xmlns:a="http://schemas.openxmlformats.org/drawingml/2006/main" name="Office Theme">
  <a:themeElements>
    <a:clrScheme name="Custom 87">
      <a:dk1>
        <a:sysClr val="windowText" lastClr="000000"/>
      </a:dk1>
      <a:lt1>
        <a:sysClr val="window" lastClr="FFFFFF"/>
      </a:lt1>
      <a:dk2>
        <a:srgbClr val="BF8641"/>
      </a:dk2>
      <a:lt2>
        <a:srgbClr val="E7E6E6"/>
      </a:lt2>
      <a:accent1>
        <a:srgbClr val="F2D6BD"/>
      </a:accent1>
      <a:accent2>
        <a:srgbClr val="616F8C"/>
      </a:accent2>
      <a:accent3>
        <a:srgbClr val="F2DAAC"/>
      </a:accent3>
      <a:accent4>
        <a:srgbClr val="373921"/>
      </a:accent4>
      <a:accent5>
        <a:srgbClr val="D9A577"/>
      </a:accent5>
      <a:accent6>
        <a:srgbClr val="A3AFB4"/>
      </a:accent6>
      <a:hlink>
        <a:srgbClr val="0563C1"/>
      </a:hlink>
      <a:folHlink>
        <a:srgbClr val="954F72"/>
      </a:folHlink>
    </a:clrScheme>
    <a:fontScheme name="Custom 123">
      <a:majorFont>
        <a:latin typeface="Elephan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rence presentation_Win32_JB_v4" id="{70FCD93A-57EB-469C-A5BA-B1DBF07680C8}" vid="{464C857C-B28C-411E-81F1-9894EC025F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BD9B850-33FE-43D9-B469-C12FCA496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622CF4D-9565-4B86-A8C6-169590EAEBFC}">
  <ds:schemaRefs>
    <ds:schemaRef ds:uri="http://schemas.microsoft.com/sharepoint/v3/contenttype/forms"/>
  </ds:schemaRefs>
</ds:datastoreItem>
</file>

<file path=customXml/itemProps3.xml><?xml version="1.0" encoding="utf-8"?>
<ds:datastoreItem xmlns:ds="http://schemas.openxmlformats.org/officeDocument/2006/customXml" ds:itemID="{3656D043-63BC-4A94-9887-A7B1B2C8476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Classic conference presentation</Template>
  <TotalTime>4993</TotalTime>
  <Words>1094</Words>
  <Application>Microsoft Office PowerPoint</Application>
  <PresentationFormat>Widescreen</PresentationFormat>
  <Paragraphs>237</Paragraphs>
  <Slides>29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arial</vt:lpstr>
      <vt:lpstr>arial</vt:lpstr>
      <vt:lpstr>Avenir Next LT Pro</vt:lpstr>
      <vt:lpstr>Calibri</vt:lpstr>
      <vt:lpstr>Elephant Pro</vt:lpstr>
      <vt:lpstr>Georgia</vt:lpstr>
      <vt:lpstr>Nunito</vt:lpstr>
      <vt:lpstr>Times New Roman</vt:lpstr>
      <vt:lpstr>Timews new romons</vt:lpstr>
      <vt:lpstr>Wingdings</vt:lpstr>
      <vt:lpstr>Office Theme</vt:lpstr>
      <vt:lpstr>DATA Management With Hadoop Under the Guidance of Prof. Shraddha Kamble mam</vt:lpstr>
      <vt:lpstr>             Contents    1.What is HADOOP ??                          2.Why Hadoop ?  3.Developers of Hadoop Technology  4.Famous Hadoop Users  5.Hadoop Features  6.Hadoop Architecture  </vt:lpstr>
      <vt:lpstr>What is HADOOP??</vt:lpstr>
      <vt:lpstr>What is Hadoop??</vt:lpstr>
      <vt:lpstr>What is Big Data??</vt:lpstr>
      <vt:lpstr>          Big Data</vt:lpstr>
      <vt:lpstr>What comes under Big data ??</vt:lpstr>
      <vt:lpstr> </vt:lpstr>
      <vt:lpstr>Application of Big Data??</vt:lpstr>
      <vt:lpstr>  </vt:lpstr>
      <vt:lpstr>WHY HADOOP??</vt:lpstr>
      <vt:lpstr>Why Hadoop ??</vt:lpstr>
      <vt:lpstr>HISTORY OF HADOOP</vt:lpstr>
      <vt:lpstr>History of Hadoop</vt:lpstr>
      <vt:lpstr>Developers of Hadoop</vt:lpstr>
      <vt:lpstr>Developers of Hadoop</vt:lpstr>
      <vt:lpstr>Famous Users of Hadoop</vt:lpstr>
      <vt:lpstr>  </vt:lpstr>
      <vt:lpstr>Features of Hadoop</vt:lpstr>
      <vt:lpstr>  </vt:lpstr>
      <vt:lpstr>Hadoop Architecture</vt:lpstr>
      <vt:lpstr>  </vt:lpstr>
      <vt:lpstr>  How MapReduce work?</vt:lpstr>
      <vt:lpstr>    How HDFC Work?  </vt:lpstr>
      <vt:lpstr>    How YARN Work?  </vt:lpstr>
      <vt:lpstr>    How Hadoop common Work?  </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Management With Hadoop</dc:title>
  <dc:creator>hp</dc:creator>
  <cp:lastModifiedBy>Manish Jadhav</cp:lastModifiedBy>
  <cp:revision>64</cp:revision>
  <dcterms:created xsi:type="dcterms:W3CDTF">2022-10-29T05:24:12Z</dcterms:created>
  <dcterms:modified xsi:type="dcterms:W3CDTF">2022-11-30T15:59:53Z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